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9601200" cx="7315200"/>
  <p:notesSz cx="7315200" cy="96012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580CE66-DFFC-4955-B3CD-029BFB3DADB9}">
  <a:tblStyle styleId="{C580CE66-DFFC-4955-B3CD-029BFB3DADB9}"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30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1.png>
</file>

<file path=ppt/media/image16.png>
</file>

<file path=ppt/media/image17.png>
</file>

<file path=ppt/media/image18.png>
</file>

<file path=ppt/media/image19.png>
</file>

<file path=ppt/media/image20.png>
</file>

<file path=ppt/media/image21.png>
</file>

<file path=ppt/media/image2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170238" cy="479425"/>
          </a:xfrm>
          <a:prstGeom prst="rect">
            <a:avLst/>
          </a:prstGeom>
          <a:noFill/>
          <a:ln>
            <a:noFill/>
          </a:ln>
        </p:spPr>
        <p:txBody>
          <a:bodyPr anchorCtr="0" anchor="t" bIns="48300" lIns="96625" spcFirstLastPara="1" rIns="96625" wrap="square" tIns="483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4143375" y="0"/>
            <a:ext cx="3170238" cy="479425"/>
          </a:xfrm>
          <a:prstGeom prst="rect">
            <a:avLst/>
          </a:prstGeom>
          <a:noFill/>
          <a:ln>
            <a:noFill/>
          </a:ln>
        </p:spPr>
        <p:txBody>
          <a:bodyPr anchorCtr="0" anchor="t" bIns="48300" lIns="96625" spcFirstLastPara="1" rIns="96625" wrap="square" tIns="483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2286000" y="719138"/>
            <a:ext cx="2743200" cy="36004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31838" y="4560888"/>
            <a:ext cx="5851525" cy="4319587"/>
          </a:xfrm>
          <a:prstGeom prst="rect">
            <a:avLst/>
          </a:prstGeom>
          <a:noFill/>
          <a:ln>
            <a:noFill/>
          </a:ln>
        </p:spPr>
        <p:txBody>
          <a:bodyPr anchorCtr="0" anchor="t" bIns="48300" lIns="96625" spcFirstLastPara="1" rIns="96625" wrap="square" tIns="483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120188"/>
            <a:ext cx="3170238" cy="479425"/>
          </a:xfrm>
          <a:prstGeom prst="rect">
            <a:avLst/>
          </a:prstGeom>
          <a:noFill/>
          <a:ln>
            <a:noFill/>
          </a:ln>
        </p:spPr>
        <p:txBody>
          <a:bodyPr anchorCtr="0" anchor="b" bIns="48300" lIns="96625" spcFirstLastPara="1" rIns="96625" wrap="square" tIns="483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143375" y="9120188"/>
            <a:ext cx="3170238" cy="479425"/>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aa9ee4da2_0_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geaa9ee4da2_0_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360"/>
              </a:spcBef>
              <a:spcAft>
                <a:spcPts val="0"/>
              </a:spcAft>
              <a:buSzPts val="1400"/>
              <a:buNone/>
            </a:pPr>
            <a:r>
              <a:t/>
            </a:r>
            <a:endParaRPr/>
          </a:p>
        </p:txBody>
      </p:sp>
      <p:sp>
        <p:nvSpPr>
          <p:cNvPr id="87" name="Google Shape;87;geaa9ee4da2_0_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f64645194e_0_619: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9" name="Google Shape;159;gf64645194e_0_619: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360"/>
              </a:spcBef>
              <a:spcAft>
                <a:spcPts val="0"/>
              </a:spcAft>
              <a:buSzPts val="1400"/>
              <a:buNone/>
            </a:pPr>
            <a:r>
              <a:t/>
            </a:r>
            <a:endParaRPr/>
          </a:p>
        </p:txBody>
      </p:sp>
      <p:sp>
        <p:nvSpPr>
          <p:cNvPr id="160" name="Google Shape;160;gf64645194e_0_619: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1e37858bd3_0_356: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5" name="Google Shape;165;g11e37858bd3_0_356: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66" name="Google Shape;166;g11e37858bd3_0_356: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1e37858bd3_0_362: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2" name="Google Shape;172;g11e37858bd3_0_362: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73" name="Google Shape;173;g11e37858bd3_0_362: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1e37858bd3_0_51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1" name="Google Shape;181;g11e37858bd3_0_51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82" name="Google Shape;182;g11e37858bd3_0_51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1e37858bd3_0_468:notes"/>
          <p:cNvSpPr/>
          <p:nvPr>
            <p:ph idx="2" type="sldImg"/>
          </p:nvPr>
        </p:nvSpPr>
        <p:spPr>
          <a:xfrm>
            <a:off x="2124075" y="685800"/>
            <a:ext cx="2610000" cy="34290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88" name="Google Shape;188;g11e37858bd3_0_468:notes"/>
          <p:cNvSpPr txBox="1"/>
          <p:nvPr>
            <p:ph idx="1" type="body"/>
          </p:nvPr>
        </p:nvSpPr>
        <p:spPr>
          <a:xfrm>
            <a:off x="685800" y="4343400"/>
            <a:ext cx="5486400" cy="4114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89" name="Google Shape;189;g11e37858bd3_0_468:notes"/>
          <p:cNvSpPr txBox="1"/>
          <p:nvPr/>
        </p:nvSpPr>
        <p:spPr>
          <a:xfrm>
            <a:off x="3884612" y="8685212"/>
            <a:ext cx="2971800" cy="4572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en-US" sz="1400" u="none">
                <a:solidFill>
                  <a:srgbClr val="000000"/>
                </a:solidFill>
                <a:latin typeface="Arial"/>
                <a:ea typeface="Arial"/>
                <a:cs typeface="Arial"/>
                <a:sym typeface="Arial"/>
              </a:rPr>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1e37858bd3_0_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95" name="Google Shape;95;g11e37858bd3_0_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96" name="Google Shape;96;g11e37858bd3_0_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1e37858bd3_0_6: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02" name="Google Shape;102;g11e37858bd3_0_6: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03" name="Google Shape;103;g11e37858bd3_0_6: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1e37858bd3_0_89: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1" name="Google Shape;111;g11e37858bd3_0_89: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12" name="Google Shape;112;g11e37858bd3_0_89: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1e37858bd3_0_95: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8" name="Google Shape;118;g11e37858bd3_0_95: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19" name="Google Shape;119;g11e37858bd3_0_95: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e37858bd3_0_178: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27" name="Google Shape;127;g11e37858bd3_0_178: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28" name="Google Shape;128;g11e37858bd3_0_178: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1e37858bd3_0_184: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4" name="Google Shape;134;g11e37858bd3_0_184: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35" name="Google Shape;135;g11e37858bd3_0_184: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1e37858bd3_0_267: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3" name="Google Shape;143;g11e37858bd3_0_267: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44" name="Google Shape;144;g11e37858bd3_0_267: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1e37858bd3_0_273: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0" name="Google Shape;150;g11e37858bd3_0_273: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51" name="Google Shape;151;g11e37858bd3_0_273: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2"/>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 name="Google Shape;74;p11"/>
          <p:cNvSpPr txBox="1"/>
          <p:nvPr>
            <p:ph idx="1" type="body"/>
          </p:nvPr>
        </p:nvSpPr>
        <p:spPr>
          <a:xfrm rot="5400000">
            <a:off x="489744" y="2115344"/>
            <a:ext cx="6335712" cy="6584950"/>
          </a:xfrm>
          <a:prstGeom prst="rect">
            <a:avLst/>
          </a:prstGeom>
          <a:noFill/>
          <a:ln>
            <a:noFill/>
          </a:ln>
        </p:spPr>
        <p:txBody>
          <a:bodyPr anchorCtr="0" anchor="t" bIns="48325" lIns="96650" spcFirstLastPara="1" rIns="96650" wrap="square" tIns="483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11"/>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1"/>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032000" y="3657600"/>
            <a:ext cx="8189912" cy="1646237"/>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 name="Google Shape;80;p12"/>
          <p:cNvSpPr txBox="1"/>
          <p:nvPr>
            <p:ph idx="1" type="body"/>
          </p:nvPr>
        </p:nvSpPr>
        <p:spPr>
          <a:xfrm rot="5400000">
            <a:off x="-1336675" y="2087563"/>
            <a:ext cx="8189912" cy="4786313"/>
          </a:xfrm>
          <a:prstGeom prst="rect">
            <a:avLst/>
          </a:prstGeom>
          <a:noFill/>
          <a:ln>
            <a:noFill/>
          </a:ln>
        </p:spPr>
        <p:txBody>
          <a:bodyPr anchorCtr="0" anchor="t" bIns="48325" lIns="96650" spcFirstLastPara="1" rIns="96650" wrap="square" tIns="483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12"/>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2"/>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549275" y="2982913"/>
            <a:ext cx="6216650" cy="20574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 name="Google Shape;21;p3"/>
          <p:cNvSpPr txBox="1"/>
          <p:nvPr>
            <p:ph idx="1" type="subTitle"/>
          </p:nvPr>
        </p:nvSpPr>
        <p:spPr>
          <a:xfrm>
            <a:off x="1096963" y="5440363"/>
            <a:ext cx="5121275" cy="2454275"/>
          </a:xfrm>
          <a:prstGeom prst="rect">
            <a:avLst/>
          </a:prstGeom>
          <a:noFill/>
          <a:ln>
            <a:noFill/>
          </a:ln>
        </p:spPr>
        <p:txBody>
          <a:bodyPr anchorCtr="0" anchor="t" bIns="48325" lIns="96650" spcFirstLastPara="1" rIns="96650" wrap="square" tIns="48325">
            <a:noAutofit/>
          </a:bodyPr>
          <a:lstStyle>
            <a:lvl1pPr lvl="0" algn="ctr">
              <a:lnSpc>
                <a:spcPct val="100000"/>
              </a:lnSpc>
              <a:spcBef>
                <a:spcPts val="680"/>
              </a:spcBef>
              <a:spcAft>
                <a:spcPts val="0"/>
              </a:spcAft>
              <a:buClr>
                <a:schemeClr val="dk1"/>
              </a:buClr>
              <a:buSzPts val="3400"/>
              <a:buFont typeface="Arial"/>
              <a:buNone/>
              <a:defRPr/>
            </a:lvl1pPr>
            <a:lvl2pPr lvl="1" algn="ctr">
              <a:lnSpc>
                <a:spcPct val="100000"/>
              </a:lnSpc>
              <a:spcBef>
                <a:spcPts val="600"/>
              </a:spcBef>
              <a:spcAft>
                <a:spcPts val="0"/>
              </a:spcAft>
              <a:buClr>
                <a:schemeClr val="dk1"/>
              </a:buClr>
              <a:buSzPts val="3000"/>
              <a:buFont typeface="Arial"/>
              <a:buNone/>
              <a:defRPr/>
            </a:lvl2pPr>
            <a:lvl3pPr lvl="2" algn="ctr">
              <a:lnSpc>
                <a:spcPct val="100000"/>
              </a:lnSpc>
              <a:spcBef>
                <a:spcPts val="500"/>
              </a:spcBef>
              <a:spcAft>
                <a:spcPts val="0"/>
              </a:spcAft>
              <a:buClr>
                <a:schemeClr val="dk1"/>
              </a:buClr>
              <a:buSzPts val="2500"/>
              <a:buFont typeface="Arial"/>
              <a:buNone/>
              <a:defRPr/>
            </a:lvl3pPr>
            <a:lvl4pPr lvl="3" algn="ctr">
              <a:lnSpc>
                <a:spcPct val="100000"/>
              </a:lnSpc>
              <a:spcBef>
                <a:spcPts val="420"/>
              </a:spcBef>
              <a:spcAft>
                <a:spcPts val="0"/>
              </a:spcAft>
              <a:buClr>
                <a:schemeClr val="dk1"/>
              </a:buClr>
              <a:buSzPts val="2100"/>
              <a:buFont typeface="Arial"/>
              <a:buNone/>
              <a:defRPr/>
            </a:lvl4pPr>
            <a:lvl5pPr lvl="4" algn="ctr">
              <a:lnSpc>
                <a:spcPct val="100000"/>
              </a:lnSpc>
              <a:spcBef>
                <a:spcPts val="420"/>
              </a:spcBef>
              <a:spcAft>
                <a:spcPts val="0"/>
              </a:spcAft>
              <a:buClr>
                <a:schemeClr val="dk1"/>
              </a:buClr>
              <a:buSzPts val="2100"/>
              <a:buFont typeface="Arial"/>
              <a:buNone/>
              <a:defRPr/>
            </a:lvl5pPr>
            <a:lvl6pPr lvl="5" algn="ctr">
              <a:lnSpc>
                <a:spcPct val="100000"/>
              </a:lnSpc>
              <a:spcBef>
                <a:spcPts val="420"/>
              </a:spcBef>
              <a:spcAft>
                <a:spcPts val="0"/>
              </a:spcAft>
              <a:buClr>
                <a:schemeClr val="dk1"/>
              </a:buClr>
              <a:buSzPts val="2100"/>
              <a:buFont typeface="Arial"/>
              <a:buNone/>
              <a:defRPr/>
            </a:lvl6pPr>
            <a:lvl7pPr lvl="6" algn="ctr">
              <a:lnSpc>
                <a:spcPct val="100000"/>
              </a:lnSpc>
              <a:spcBef>
                <a:spcPts val="420"/>
              </a:spcBef>
              <a:spcAft>
                <a:spcPts val="0"/>
              </a:spcAft>
              <a:buClr>
                <a:schemeClr val="dk1"/>
              </a:buClr>
              <a:buSzPts val="2100"/>
              <a:buFont typeface="Arial"/>
              <a:buNone/>
              <a:defRPr/>
            </a:lvl7pPr>
            <a:lvl8pPr lvl="7" algn="ctr">
              <a:lnSpc>
                <a:spcPct val="100000"/>
              </a:lnSpc>
              <a:spcBef>
                <a:spcPts val="420"/>
              </a:spcBef>
              <a:spcAft>
                <a:spcPts val="0"/>
              </a:spcAft>
              <a:buClr>
                <a:schemeClr val="dk1"/>
              </a:buClr>
              <a:buSzPts val="2100"/>
              <a:buFont typeface="Arial"/>
              <a:buNone/>
              <a:defRPr/>
            </a:lvl8pPr>
            <a:lvl9pPr lvl="8" algn="ctr">
              <a:lnSpc>
                <a:spcPct val="100000"/>
              </a:lnSpc>
              <a:spcBef>
                <a:spcPts val="420"/>
              </a:spcBef>
              <a:spcAft>
                <a:spcPts val="0"/>
              </a:spcAft>
              <a:buClr>
                <a:schemeClr val="dk1"/>
              </a:buClr>
              <a:buSzPts val="2100"/>
              <a:buFont typeface="Arial"/>
              <a:buNone/>
              <a:defRPr/>
            </a:lvl9pPr>
          </a:lstStyle>
          <a:p/>
        </p:txBody>
      </p:sp>
      <p:sp>
        <p:nvSpPr>
          <p:cNvPr id="22" name="Google Shape;22;p3"/>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 name="Google Shape;27;p4"/>
          <p:cNvSpPr txBox="1"/>
          <p:nvPr>
            <p:ph idx="1" type="body"/>
          </p:nvPr>
        </p:nvSpPr>
        <p:spPr>
          <a:xfrm>
            <a:off x="365125" y="2239963"/>
            <a:ext cx="6584950" cy="6335712"/>
          </a:xfrm>
          <a:prstGeom prst="rect">
            <a:avLst/>
          </a:prstGeom>
          <a:noFill/>
          <a:ln>
            <a:noFill/>
          </a:ln>
        </p:spPr>
        <p:txBody>
          <a:bodyPr anchorCtr="0" anchor="t" bIns="48325" lIns="96650" spcFirstLastPara="1" rIns="96650" wrap="square" tIns="483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8" name="Google Shape;28;p4"/>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4"/>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577850" y="6169025"/>
            <a:ext cx="6218238" cy="1908175"/>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b="1" sz="4000"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 name="Google Shape;33;p5"/>
          <p:cNvSpPr txBox="1"/>
          <p:nvPr>
            <p:ph idx="1" type="body"/>
          </p:nvPr>
        </p:nvSpPr>
        <p:spPr>
          <a:xfrm>
            <a:off x="577850" y="4068763"/>
            <a:ext cx="6218238" cy="2100262"/>
          </a:xfrm>
          <a:prstGeom prst="rect">
            <a:avLst/>
          </a:prstGeom>
          <a:noFill/>
          <a:ln>
            <a:noFill/>
          </a:ln>
        </p:spPr>
        <p:txBody>
          <a:bodyPr anchorCtr="0" anchor="b" bIns="48325" lIns="96650" spcFirstLastPara="1" rIns="96650" wrap="square" tIns="48325">
            <a:noAutofit/>
          </a:bodyPr>
          <a:lstStyle>
            <a:lvl1pPr indent="-228600" lvl="0" marL="457200" algn="l">
              <a:lnSpc>
                <a:spcPct val="100000"/>
              </a:lnSpc>
              <a:spcBef>
                <a:spcPts val="400"/>
              </a:spcBef>
              <a:spcAft>
                <a:spcPts val="0"/>
              </a:spcAft>
              <a:buClr>
                <a:schemeClr val="dk1"/>
              </a:buClr>
              <a:buSzPts val="2000"/>
              <a:buFont typeface="Arial"/>
              <a:buNone/>
              <a:defRPr sz="2000"/>
            </a:lvl1pPr>
            <a:lvl2pPr indent="-228600" lvl="1" marL="914400" algn="l">
              <a:lnSpc>
                <a:spcPct val="100000"/>
              </a:lnSpc>
              <a:spcBef>
                <a:spcPts val="360"/>
              </a:spcBef>
              <a:spcAft>
                <a:spcPts val="0"/>
              </a:spcAft>
              <a:buClr>
                <a:schemeClr val="dk1"/>
              </a:buClr>
              <a:buSzPts val="1800"/>
              <a:buFont typeface="Arial"/>
              <a:buNone/>
              <a:defRPr sz="1800"/>
            </a:lvl2pPr>
            <a:lvl3pPr indent="-228600" lvl="2" marL="1371600" algn="l">
              <a:lnSpc>
                <a:spcPct val="100000"/>
              </a:lnSpc>
              <a:spcBef>
                <a:spcPts val="320"/>
              </a:spcBef>
              <a:spcAft>
                <a:spcPts val="0"/>
              </a:spcAft>
              <a:buClr>
                <a:schemeClr val="dk1"/>
              </a:buClr>
              <a:buSzPts val="1600"/>
              <a:buFont typeface="Arial"/>
              <a:buNone/>
              <a:defRPr sz="1600"/>
            </a:lvl3pPr>
            <a:lvl4pPr indent="-228600" lvl="3" marL="1828800" algn="l">
              <a:lnSpc>
                <a:spcPct val="100000"/>
              </a:lnSpc>
              <a:spcBef>
                <a:spcPts val="280"/>
              </a:spcBef>
              <a:spcAft>
                <a:spcPts val="0"/>
              </a:spcAft>
              <a:buClr>
                <a:schemeClr val="dk1"/>
              </a:buClr>
              <a:buSzPts val="1400"/>
              <a:buFont typeface="Arial"/>
              <a:buNone/>
              <a:defRPr sz="1400"/>
            </a:lvl4pPr>
            <a:lvl5pPr indent="-228600" lvl="4" marL="2286000" algn="l">
              <a:lnSpc>
                <a:spcPct val="100000"/>
              </a:lnSpc>
              <a:spcBef>
                <a:spcPts val="280"/>
              </a:spcBef>
              <a:spcAft>
                <a:spcPts val="0"/>
              </a:spcAft>
              <a:buClr>
                <a:schemeClr val="dk1"/>
              </a:buClr>
              <a:buSzPts val="1400"/>
              <a:buFont typeface="Arial"/>
              <a:buNone/>
              <a:defRPr sz="1400"/>
            </a:lvl5pPr>
            <a:lvl6pPr indent="-228600" lvl="5" marL="2743200" algn="l">
              <a:lnSpc>
                <a:spcPct val="100000"/>
              </a:lnSpc>
              <a:spcBef>
                <a:spcPts val="280"/>
              </a:spcBef>
              <a:spcAft>
                <a:spcPts val="0"/>
              </a:spcAft>
              <a:buClr>
                <a:schemeClr val="dk1"/>
              </a:buClr>
              <a:buSzPts val="1400"/>
              <a:buFont typeface="Arial"/>
              <a:buNone/>
              <a:defRPr sz="1400"/>
            </a:lvl6pPr>
            <a:lvl7pPr indent="-228600" lvl="6" marL="3200400" algn="l">
              <a:lnSpc>
                <a:spcPct val="100000"/>
              </a:lnSpc>
              <a:spcBef>
                <a:spcPts val="280"/>
              </a:spcBef>
              <a:spcAft>
                <a:spcPts val="0"/>
              </a:spcAft>
              <a:buClr>
                <a:schemeClr val="dk1"/>
              </a:buClr>
              <a:buSzPts val="1400"/>
              <a:buFont typeface="Arial"/>
              <a:buNone/>
              <a:defRPr sz="1400"/>
            </a:lvl7pPr>
            <a:lvl8pPr indent="-228600" lvl="7" marL="3657600" algn="l">
              <a:lnSpc>
                <a:spcPct val="100000"/>
              </a:lnSpc>
              <a:spcBef>
                <a:spcPts val="280"/>
              </a:spcBef>
              <a:spcAft>
                <a:spcPts val="0"/>
              </a:spcAft>
              <a:buClr>
                <a:schemeClr val="dk1"/>
              </a:buClr>
              <a:buSzPts val="1400"/>
              <a:buFont typeface="Arial"/>
              <a:buNone/>
              <a:defRPr sz="1400"/>
            </a:lvl8pPr>
            <a:lvl9pPr indent="-228600" lvl="8" marL="4114800" algn="l">
              <a:lnSpc>
                <a:spcPct val="100000"/>
              </a:lnSpc>
              <a:spcBef>
                <a:spcPts val="280"/>
              </a:spcBef>
              <a:spcAft>
                <a:spcPts val="0"/>
              </a:spcAft>
              <a:buClr>
                <a:schemeClr val="dk1"/>
              </a:buClr>
              <a:buSzPts val="1400"/>
              <a:buFont typeface="Arial"/>
              <a:buNone/>
              <a:defRPr sz="1400"/>
            </a:lvl9pPr>
          </a:lstStyle>
          <a:p/>
        </p:txBody>
      </p:sp>
      <p:sp>
        <p:nvSpPr>
          <p:cNvPr id="34" name="Google Shape;34;p5"/>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5"/>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9" name="Google Shape;39;p6"/>
          <p:cNvSpPr txBox="1"/>
          <p:nvPr>
            <p:ph idx="1" type="body"/>
          </p:nvPr>
        </p:nvSpPr>
        <p:spPr>
          <a:xfrm>
            <a:off x="365125" y="2239963"/>
            <a:ext cx="3216275" cy="6335712"/>
          </a:xfrm>
          <a:prstGeom prst="rect">
            <a:avLst/>
          </a:prstGeom>
          <a:noFill/>
          <a:ln>
            <a:noFill/>
          </a:ln>
        </p:spPr>
        <p:txBody>
          <a:bodyPr anchorCtr="0" anchor="t" bIns="48325" lIns="96650" spcFirstLastPara="1" rIns="96650" wrap="square" tIns="48325">
            <a:noAutofit/>
          </a:bodyPr>
          <a:lstStyle>
            <a:lvl1pPr indent="-406400" lvl="0" marL="457200" algn="l">
              <a:lnSpc>
                <a:spcPct val="100000"/>
              </a:lnSpc>
              <a:spcBef>
                <a:spcPts val="560"/>
              </a:spcBef>
              <a:spcAft>
                <a:spcPts val="0"/>
              </a:spcAft>
              <a:buClr>
                <a:schemeClr val="dk1"/>
              </a:buClr>
              <a:buSzPts val="2800"/>
              <a:buFont typeface="Arial"/>
              <a:buChar char="•"/>
              <a:defRPr sz="2800"/>
            </a:lvl1pPr>
            <a:lvl2pPr indent="-381000" lvl="1" marL="914400" algn="l">
              <a:lnSpc>
                <a:spcPct val="100000"/>
              </a:lnSpc>
              <a:spcBef>
                <a:spcPts val="480"/>
              </a:spcBef>
              <a:spcAft>
                <a:spcPts val="0"/>
              </a:spcAft>
              <a:buClr>
                <a:schemeClr val="dk1"/>
              </a:buClr>
              <a:buSzPts val="2400"/>
              <a:buFont typeface="Arial"/>
              <a:buChar char="–"/>
              <a:defRPr sz="2400"/>
            </a:lvl2pPr>
            <a:lvl3pPr indent="-355600" lvl="2" marL="1371600" algn="l">
              <a:lnSpc>
                <a:spcPct val="100000"/>
              </a:lnSpc>
              <a:spcBef>
                <a:spcPts val="400"/>
              </a:spcBef>
              <a:spcAft>
                <a:spcPts val="0"/>
              </a:spcAft>
              <a:buClr>
                <a:schemeClr val="dk1"/>
              </a:buClr>
              <a:buSzPts val="2000"/>
              <a:buFont typeface="Arial"/>
              <a:buChar char="•"/>
              <a:defRPr sz="2000"/>
            </a:lvl3pPr>
            <a:lvl4pPr indent="-342900" lvl="3" marL="1828800" algn="l">
              <a:lnSpc>
                <a:spcPct val="100000"/>
              </a:lnSpc>
              <a:spcBef>
                <a:spcPts val="360"/>
              </a:spcBef>
              <a:spcAft>
                <a:spcPts val="0"/>
              </a:spcAft>
              <a:buClr>
                <a:schemeClr val="dk1"/>
              </a:buClr>
              <a:buSzPts val="1800"/>
              <a:buFont typeface="Arial"/>
              <a:buChar char="–"/>
              <a:defRPr sz="1800"/>
            </a:lvl4pPr>
            <a:lvl5pPr indent="-342900" lvl="4" marL="2286000" algn="l">
              <a:lnSpc>
                <a:spcPct val="100000"/>
              </a:lnSpc>
              <a:spcBef>
                <a:spcPts val="360"/>
              </a:spcBef>
              <a:spcAft>
                <a:spcPts val="0"/>
              </a:spcAft>
              <a:buClr>
                <a:schemeClr val="dk1"/>
              </a:buClr>
              <a:buSzPts val="1800"/>
              <a:buFont typeface="Arial"/>
              <a:buChar char="»"/>
              <a:defRPr sz="1800"/>
            </a:lvl5pPr>
            <a:lvl6pPr indent="-342900" lvl="5" marL="2743200" algn="l">
              <a:lnSpc>
                <a:spcPct val="100000"/>
              </a:lnSpc>
              <a:spcBef>
                <a:spcPts val="360"/>
              </a:spcBef>
              <a:spcAft>
                <a:spcPts val="0"/>
              </a:spcAft>
              <a:buClr>
                <a:schemeClr val="dk1"/>
              </a:buClr>
              <a:buSzPts val="1800"/>
              <a:buFont typeface="Arial"/>
              <a:buChar char="»"/>
              <a:defRPr sz="1800"/>
            </a:lvl6pPr>
            <a:lvl7pPr indent="-342900" lvl="6" marL="3200400" algn="l">
              <a:lnSpc>
                <a:spcPct val="100000"/>
              </a:lnSpc>
              <a:spcBef>
                <a:spcPts val="360"/>
              </a:spcBef>
              <a:spcAft>
                <a:spcPts val="0"/>
              </a:spcAft>
              <a:buClr>
                <a:schemeClr val="dk1"/>
              </a:buClr>
              <a:buSzPts val="1800"/>
              <a:buFont typeface="Arial"/>
              <a:buChar char="»"/>
              <a:defRPr sz="1800"/>
            </a:lvl7pPr>
            <a:lvl8pPr indent="-342900" lvl="7" marL="3657600" algn="l">
              <a:lnSpc>
                <a:spcPct val="100000"/>
              </a:lnSpc>
              <a:spcBef>
                <a:spcPts val="360"/>
              </a:spcBef>
              <a:spcAft>
                <a:spcPts val="0"/>
              </a:spcAft>
              <a:buClr>
                <a:schemeClr val="dk1"/>
              </a:buClr>
              <a:buSzPts val="1800"/>
              <a:buFont typeface="Arial"/>
              <a:buChar char="»"/>
              <a:defRPr sz="1800"/>
            </a:lvl8pPr>
            <a:lvl9pPr indent="-342900" lvl="8" marL="4114800" algn="l">
              <a:lnSpc>
                <a:spcPct val="100000"/>
              </a:lnSpc>
              <a:spcBef>
                <a:spcPts val="360"/>
              </a:spcBef>
              <a:spcAft>
                <a:spcPts val="0"/>
              </a:spcAft>
              <a:buClr>
                <a:schemeClr val="dk1"/>
              </a:buClr>
              <a:buSzPts val="1800"/>
              <a:buFont typeface="Arial"/>
              <a:buChar char="»"/>
              <a:defRPr sz="1800"/>
            </a:lvl9pPr>
          </a:lstStyle>
          <a:p/>
        </p:txBody>
      </p:sp>
      <p:sp>
        <p:nvSpPr>
          <p:cNvPr id="40" name="Google Shape;40;p6"/>
          <p:cNvSpPr txBox="1"/>
          <p:nvPr>
            <p:ph idx="2" type="body"/>
          </p:nvPr>
        </p:nvSpPr>
        <p:spPr>
          <a:xfrm>
            <a:off x="3733800" y="2239963"/>
            <a:ext cx="3216275" cy="6335712"/>
          </a:xfrm>
          <a:prstGeom prst="rect">
            <a:avLst/>
          </a:prstGeom>
          <a:noFill/>
          <a:ln>
            <a:noFill/>
          </a:ln>
        </p:spPr>
        <p:txBody>
          <a:bodyPr anchorCtr="0" anchor="t" bIns="48325" lIns="96650" spcFirstLastPara="1" rIns="96650" wrap="square" tIns="48325">
            <a:noAutofit/>
          </a:bodyPr>
          <a:lstStyle>
            <a:lvl1pPr indent="-406400" lvl="0" marL="457200" algn="l">
              <a:lnSpc>
                <a:spcPct val="100000"/>
              </a:lnSpc>
              <a:spcBef>
                <a:spcPts val="560"/>
              </a:spcBef>
              <a:spcAft>
                <a:spcPts val="0"/>
              </a:spcAft>
              <a:buClr>
                <a:schemeClr val="dk1"/>
              </a:buClr>
              <a:buSzPts val="2800"/>
              <a:buFont typeface="Arial"/>
              <a:buChar char="•"/>
              <a:defRPr sz="2800"/>
            </a:lvl1pPr>
            <a:lvl2pPr indent="-381000" lvl="1" marL="914400" algn="l">
              <a:lnSpc>
                <a:spcPct val="100000"/>
              </a:lnSpc>
              <a:spcBef>
                <a:spcPts val="480"/>
              </a:spcBef>
              <a:spcAft>
                <a:spcPts val="0"/>
              </a:spcAft>
              <a:buClr>
                <a:schemeClr val="dk1"/>
              </a:buClr>
              <a:buSzPts val="2400"/>
              <a:buFont typeface="Arial"/>
              <a:buChar char="–"/>
              <a:defRPr sz="2400"/>
            </a:lvl2pPr>
            <a:lvl3pPr indent="-355600" lvl="2" marL="1371600" algn="l">
              <a:lnSpc>
                <a:spcPct val="100000"/>
              </a:lnSpc>
              <a:spcBef>
                <a:spcPts val="400"/>
              </a:spcBef>
              <a:spcAft>
                <a:spcPts val="0"/>
              </a:spcAft>
              <a:buClr>
                <a:schemeClr val="dk1"/>
              </a:buClr>
              <a:buSzPts val="2000"/>
              <a:buFont typeface="Arial"/>
              <a:buChar char="•"/>
              <a:defRPr sz="2000"/>
            </a:lvl3pPr>
            <a:lvl4pPr indent="-342900" lvl="3" marL="1828800" algn="l">
              <a:lnSpc>
                <a:spcPct val="100000"/>
              </a:lnSpc>
              <a:spcBef>
                <a:spcPts val="360"/>
              </a:spcBef>
              <a:spcAft>
                <a:spcPts val="0"/>
              </a:spcAft>
              <a:buClr>
                <a:schemeClr val="dk1"/>
              </a:buClr>
              <a:buSzPts val="1800"/>
              <a:buFont typeface="Arial"/>
              <a:buChar char="–"/>
              <a:defRPr sz="1800"/>
            </a:lvl4pPr>
            <a:lvl5pPr indent="-342900" lvl="4" marL="2286000" algn="l">
              <a:lnSpc>
                <a:spcPct val="100000"/>
              </a:lnSpc>
              <a:spcBef>
                <a:spcPts val="360"/>
              </a:spcBef>
              <a:spcAft>
                <a:spcPts val="0"/>
              </a:spcAft>
              <a:buClr>
                <a:schemeClr val="dk1"/>
              </a:buClr>
              <a:buSzPts val="1800"/>
              <a:buFont typeface="Arial"/>
              <a:buChar char="»"/>
              <a:defRPr sz="1800"/>
            </a:lvl5pPr>
            <a:lvl6pPr indent="-342900" lvl="5" marL="2743200" algn="l">
              <a:lnSpc>
                <a:spcPct val="100000"/>
              </a:lnSpc>
              <a:spcBef>
                <a:spcPts val="360"/>
              </a:spcBef>
              <a:spcAft>
                <a:spcPts val="0"/>
              </a:spcAft>
              <a:buClr>
                <a:schemeClr val="dk1"/>
              </a:buClr>
              <a:buSzPts val="1800"/>
              <a:buFont typeface="Arial"/>
              <a:buChar char="»"/>
              <a:defRPr sz="1800"/>
            </a:lvl6pPr>
            <a:lvl7pPr indent="-342900" lvl="6" marL="3200400" algn="l">
              <a:lnSpc>
                <a:spcPct val="100000"/>
              </a:lnSpc>
              <a:spcBef>
                <a:spcPts val="360"/>
              </a:spcBef>
              <a:spcAft>
                <a:spcPts val="0"/>
              </a:spcAft>
              <a:buClr>
                <a:schemeClr val="dk1"/>
              </a:buClr>
              <a:buSzPts val="1800"/>
              <a:buFont typeface="Arial"/>
              <a:buChar char="»"/>
              <a:defRPr sz="1800"/>
            </a:lvl7pPr>
            <a:lvl8pPr indent="-342900" lvl="7" marL="3657600" algn="l">
              <a:lnSpc>
                <a:spcPct val="100000"/>
              </a:lnSpc>
              <a:spcBef>
                <a:spcPts val="360"/>
              </a:spcBef>
              <a:spcAft>
                <a:spcPts val="0"/>
              </a:spcAft>
              <a:buClr>
                <a:schemeClr val="dk1"/>
              </a:buClr>
              <a:buSzPts val="1800"/>
              <a:buFont typeface="Arial"/>
              <a:buChar char="»"/>
              <a:defRPr sz="1800"/>
            </a:lvl8pPr>
            <a:lvl9pPr indent="-342900" lvl="8" marL="4114800" algn="l">
              <a:lnSpc>
                <a:spcPct val="100000"/>
              </a:lnSpc>
              <a:spcBef>
                <a:spcPts val="360"/>
              </a:spcBef>
              <a:spcAft>
                <a:spcPts val="0"/>
              </a:spcAft>
              <a:buClr>
                <a:schemeClr val="dk1"/>
              </a:buClr>
              <a:buSzPts val="1800"/>
              <a:buFont typeface="Arial"/>
              <a:buChar char="»"/>
              <a:defRPr sz="1800"/>
            </a:lvl9pPr>
          </a:lstStyle>
          <a:p/>
        </p:txBody>
      </p:sp>
      <p:sp>
        <p:nvSpPr>
          <p:cNvPr id="41" name="Google Shape;41;p6"/>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365125" y="384175"/>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 name="Google Shape;46;p7"/>
          <p:cNvSpPr txBox="1"/>
          <p:nvPr>
            <p:ph idx="1" type="body"/>
          </p:nvPr>
        </p:nvSpPr>
        <p:spPr>
          <a:xfrm>
            <a:off x="365125" y="2149475"/>
            <a:ext cx="3232150" cy="895350"/>
          </a:xfrm>
          <a:prstGeom prst="rect">
            <a:avLst/>
          </a:prstGeom>
          <a:noFill/>
          <a:ln>
            <a:noFill/>
          </a:ln>
        </p:spPr>
        <p:txBody>
          <a:bodyPr anchorCtr="0" anchor="b" bIns="48325" lIns="96650" spcFirstLastPara="1" rIns="96650" wrap="square" tIns="48325">
            <a:noAutofit/>
          </a:bodyPr>
          <a:lstStyle>
            <a:lvl1pPr indent="-228600" lvl="0" marL="457200" algn="l">
              <a:lnSpc>
                <a:spcPct val="100000"/>
              </a:lnSpc>
              <a:spcBef>
                <a:spcPts val="480"/>
              </a:spcBef>
              <a:spcAft>
                <a:spcPts val="0"/>
              </a:spcAft>
              <a:buClr>
                <a:schemeClr val="dk1"/>
              </a:buClr>
              <a:buSzPts val="2400"/>
              <a:buFont typeface="Arial"/>
              <a:buNone/>
              <a:defRPr b="1" sz="2400"/>
            </a:lvl1pPr>
            <a:lvl2pPr indent="-228600" lvl="1" marL="914400" algn="l">
              <a:lnSpc>
                <a:spcPct val="100000"/>
              </a:lnSpc>
              <a:spcBef>
                <a:spcPts val="400"/>
              </a:spcBef>
              <a:spcAft>
                <a:spcPts val="0"/>
              </a:spcAft>
              <a:buClr>
                <a:schemeClr val="dk1"/>
              </a:buClr>
              <a:buSzPts val="2000"/>
              <a:buFont typeface="Arial"/>
              <a:buNone/>
              <a:defRPr b="1" sz="2000"/>
            </a:lvl2pPr>
            <a:lvl3pPr indent="-228600" lvl="2" marL="1371600" algn="l">
              <a:lnSpc>
                <a:spcPct val="100000"/>
              </a:lnSpc>
              <a:spcBef>
                <a:spcPts val="360"/>
              </a:spcBef>
              <a:spcAft>
                <a:spcPts val="0"/>
              </a:spcAft>
              <a:buClr>
                <a:schemeClr val="dk1"/>
              </a:buClr>
              <a:buSzPts val="1800"/>
              <a:buFont typeface="Arial"/>
              <a:buNone/>
              <a:defRPr b="1" sz="1800"/>
            </a:lvl3pPr>
            <a:lvl4pPr indent="-228600" lvl="3" marL="1828800" algn="l">
              <a:lnSpc>
                <a:spcPct val="100000"/>
              </a:lnSpc>
              <a:spcBef>
                <a:spcPts val="320"/>
              </a:spcBef>
              <a:spcAft>
                <a:spcPts val="0"/>
              </a:spcAft>
              <a:buClr>
                <a:schemeClr val="dk1"/>
              </a:buClr>
              <a:buSzPts val="1600"/>
              <a:buFont typeface="Arial"/>
              <a:buNone/>
              <a:defRPr b="1" sz="1600"/>
            </a:lvl4pPr>
            <a:lvl5pPr indent="-228600" lvl="4" marL="2286000" algn="l">
              <a:lnSpc>
                <a:spcPct val="100000"/>
              </a:lnSpc>
              <a:spcBef>
                <a:spcPts val="320"/>
              </a:spcBef>
              <a:spcAft>
                <a:spcPts val="0"/>
              </a:spcAft>
              <a:buClr>
                <a:schemeClr val="dk1"/>
              </a:buClr>
              <a:buSzPts val="1600"/>
              <a:buFont typeface="Arial"/>
              <a:buNone/>
              <a:defRPr b="1" sz="1600"/>
            </a:lvl5pPr>
            <a:lvl6pPr indent="-228600" lvl="5" marL="2743200" algn="l">
              <a:lnSpc>
                <a:spcPct val="100000"/>
              </a:lnSpc>
              <a:spcBef>
                <a:spcPts val="320"/>
              </a:spcBef>
              <a:spcAft>
                <a:spcPts val="0"/>
              </a:spcAft>
              <a:buClr>
                <a:schemeClr val="dk1"/>
              </a:buClr>
              <a:buSzPts val="1600"/>
              <a:buFont typeface="Arial"/>
              <a:buNone/>
              <a:defRPr b="1" sz="1600"/>
            </a:lvl6pPr>
            <a:lvl7pPr indent="-228600" lvl="6" marL="3200400" algn="l">
              <a:lnSpc>
                <a:spcPct val="100000"/>
              </a:lnSpc>
              <a:spcBef>
                <a:spcPts val="320"/>
              </a:spcBef>
              <a:spcAft>
                <a:spcPts val="0"/>
              </a:spcAft>
              <a:buClr>
                <a:schemeClr val="dk1"/>
              </a:buClr>
              <a:buSzPts val="1600"/>
              <a:buFont typeface="Arial"/>
              <a:buNone/>
              <a:defRPr b="1" sz="1600"/>
            </a:lvl7pPr>
            <a:lvl8pPr indent="-228600" lvl="7" marL="3657600" algn="l">
              <a:lnSpc>
                <a:spcPct val="100000"/>
              </a:lnSpc>
              <a:spcBef>
                <a:spcPts val="320"/>
              </a:spcBef>
              <a:spcAft>
                <a:spcPts val="0"/>
              </a:spcAft>
              <a:buClr>
                <a:schemeClr val="dk1"/>
              </a:buClr>
              <a:buSzPts val="1600"/>
              <a:buFont typeface="Arial"/>
              <a:buNone/>
              <a:defRPr b="1" sz="1600"/>
            </a:lvl8pPr>
            <a:lvl9pPr indent="-228600" lvl="8" marL="4114800" algn="l">
              <a:lnSpc>
                <a:spcPct val="100000"/>
              </a:lnSpc>
              <a:spcBef>
                <a:spcPts val="320"/>
              </a:spcBef>
              <a:spcAft>
                <a:spcPts val="0"/>
              </a:spcAft>
              <a:buClr>
                <a:schemeClr val="dk1"/>
              </a:buClr>
              <a:buSzPts val="1600"/>
              <a:buFont typeface="Arial"/>
              <a:buNone/>
              <a:defRPr b="1" sz="1600"/>
            </a:lvl9pPr>
          </a:lstStyle>
          <a:p/>
        </p:txBody>
      </p:sp>
      <p:sp>
        <p:nvSpPr>
          <p:cNvPr id="47" name="Google Shape;47;p7"/>
          <p:cNvSpPr txBox="1"/>
          <p:nvPr>
            <p:ph idx="2" type="body"/>
          </p:nvPr>
        </p:nvSpPr>
        <p:spPr>
          <a:xfrm>
            <a:off x="365125" y="3044825"/>
            <a:ext cx="3232150" cy="5532438"/>
          </a:xfrm>
          <a:prstGeom prst="rect">
            <a:avLst/>
          </a:prstGeom>
          <a:noFill/>
          <a:ln>
            <a:noFill/>
          </a:ln>
        </p:spPr>
        <p:txBody>
          <a:bodyPr anchorCtr="0" anchor="t" bIns="48325" lIns="96650" spcFirstLastPara="1" rIns="96650" wrap="square" tIns="48325">
            <a:noAutofit/>
          </a:bodyPr>
          <a:lstStyle>
            <a:lvl1pPr indent="-381000" lvl="0" marL="457200" algn="l">
              <a:lnSpc>
                <a:spcPct val="100000"/>
              </a:lnSpc>
              <a:spcBef>
                <a:spcPts val="480"/>
              </a:spcBef>
              <a:spcAft>
                <a:spcPts val="0"/>
              </a:spcAft>
              <a:buClr>
                <a:schemeClr val="dk1"/>
              </a:buClr>
              <a:buSzPts val="2400"/>
              <a:buFont typeface="Arial"/>
              <a:buChar char="•"/>
              <a:defRPr sz="2400"/>
            </a:lvl1pPr>
            <a:lvl2pPr indent="-355600" lvl="1" marL="914400" algn="l">
              <a:lnSpc>
                <a:spcPct val="100000"/>
              </a:lnSpc>
              <a:spcBef>
                <a:spcPts val="400"/>
              </a:spcBef>
              <a:spcAft>
                <a:spcPts val="0"/>
              </a:spcAft>
              <a:buClr>
                <a:schemeClr val="dk1"/>
              </a:buClr>
              <a:buSzPts val="2000"/>
              <a:buFont typeface="Arial"/>
              <a:buChar char="–"/>
              <a:defRPr sz="2000"/>
            </a:lvl2pPr>
            <a:lvl3pPr indent="-342900" lvl="2" marL="1371600" algn="l">
              <a:lnSpc>
                <a:spcPct val="100000"/>
              </a:lnSpc>
              <a:spcBef>
                <a:spcPts val="360"/>
              </a:spcBef>
              <a:spcAft>
                <a:spcPts val="0"/>
              </a:spcAft>
              <a:buClr>
                <a:schemeClr val="dk1"/>
              </a:buClr>
              <a:buSzPts val="1800"/>
              <a:buFont typeface="Arial"/>
              <a:buChar char="•"/>
              <a:defRPr sz="1800"/>
            </a:lvl3pPr>
            <a:lvl4pPr indent="-330200" lvl="3" marL="1828800" algn="l">
              <a:lnSpc>
                <a:spcPct val="100000"/>
              </a:lnSpc>
              <a:spcBef>
                <a:spcPts val="320"/>
              </a:spcBef>
              <a:spcAft>
                <a:spcPts val="0"/>
              </a:spcAft>
              <a:buClr>
                <a:schemeClr val="dk1"/>
              </a:buClr>
              <a:buSzPts val="1600"/>
              <a:buFont typeface="Arial"/>
              <a:buChar char="–"/>
              <a:defRPr sz="1600"/>
            </a:lvl4pPr>
            <a:lvl5pPr indent="-330200" lvl="4" marL="2286000" algn="l">
              <a:lnSpc>
                <a:spcPct val="100000"/>
              </a:lnSpc>
              <a:spcBef>
                <a:spcPts val="320"/>
              </a:spcBef>
              <a:spcAft>
                <a:spcPts val="0"/>
              </a:spcAft>
              <a:buClr>
                <a:schemeClr val="dk1"/>
              </a:buClr>
              <a:buSzPts val="1600"/>
              <a:buFont typeface="Arial"/>
              <a:buChar char="»"/>
              <a:defRPr sz="1600"/>
            </a:lvl5pPr>
            <a:lvl6pPr indent="-330200" lvl="5" marL="2743200" algn="l">
              <a:lnSpc>
                <a:spcPct val="100000"/>
              </a:lnSpc>
              <a:spcBef>
                <a:spcPts val="320"/>
              </a:spcBef>
              <a:spcAft>
                <a:spcPts val="0"/>
              </a:spcAft>
              <a:buClr>
                <a:schemeClr val="dk1"/>
              </a:buClr>
              <a:buSzPts val="1600"/>
              <a:buFont typeface="Arial"/>
              <a:buChar char="»"/>
              <a:defRPr sz="1600"/>
            </a:lvl6pPr>
            <a:lvl7pPr indent="-330200" lvl="6" marL="3200400" algn="l">
              <a:lnSpc>
                <a:spcPct val="100000"/>
              </a:lnSpc>
              <a:spcBef>
                <a:spcPts val="320"/>
              </a:spcBef>
              <a:spcAft>
                <a:spcPts val="0"/>
              </a:spcAft>
              <a:buClr>
                <a:schemeClr val="dk1"/>
              </a:buClr>
              <a:buSzPts val="1600"/>
              <a:buFont typeface="Arial"/>
              <a:buChar char="»"/>
              <a:defRPr sz="1600"/>
            </a:lvl7pPr>
            <a:lvl8pPr indent="-330200" lvl="7" marL="3657600" algn="l">
              <a:lnSpc>
                <a:spcPct val="100000"/>
              </a:lnSpc>
              <a:spcBef>
                <a:spcPts val="320"/>
              </a:spcBef>
              <a:spcAft>
                <a:spcPts val="0"/>
              </a:spcAft>
              <a:buClr>
                <a:schemeClr val="dk1"/>
              </a:buClr>
              <a:buSzPts val="1600"/>
              <a:buFont typeface="Arial"/>
              <a:buChar char="»"/>
              <a:defRPr sz="1600"/>
            </a:lvl8pPr>
            <a:lvl9pPr indent="-330200" lvl="8" marL="4114800" algn="l">
              <a:lnSpc>
                <a:spcPct val="100000"/>
              </a:lnSpc>
              <a:spcBef>
                <a:spcPts val="320"/>
              </a:spcBef>
              <a:spcAft>
                <a:spcPts val="0"/>
              </a:spcAft>
              <a:buClr>
                <a:schemeClr val="dk1"/>
              </a:buClr>
              <a:buSzPts val="1600"/>
              <a:buFont typeface="Arial"/>
              <a:buChar char="»"/>
              <a:defRPr sz="1600"/>
            </a:lvl9pPr>
          </a:lstStyle>
          <a:p/>
        </p:txBody>
      </p:sp>
      <p:sp>
        <p:nvSpPr>
          <p:cNvPr id="48" name="Google Shape;48;p7"/>
          <p:cNvSpPr txBox="1"/>
          <p:nvPr>
            <p:ph idx="3" type="body"/>
          </p:nvPr>
        </p:nvSpPr>
        <p:spPr>
          <a:xfrm>
            <a:off x="3716338" y="2149475"/>
            <a:ext cx="3233737" cy="895350"/>
          </a:xfrm>
          <a:prstGeom prst="rect">
            <a:avLst/>
          </a:prstGeom>
          <a:noFill/>
          <a:ln>
            <a:noFill/>
          </a:ln>
        </p:spPr>
        <p:txBody>
          <a:bodyPr anchorCtr="0" anchor="b" bIns="48325" lIns="96650" spcFirstLastPara="1" rIns="96650" wrap="square" tIns="48325">
            <a:noAutofit/>
          </a:bodyPr>
          <a:lstStyle>
            <a:lvl1pPr indent="-228600" lvl="0" marL="457200" algn="l">
              <a:lnSpc>
                <a:spcPct val="100000"/>
              </a:lnSpc>
              <a:spcBef>
                <a:spcPts val="480"/>
              </a:spcBef>
              <a:spcAft>
                <a:spcPts val="0"/>
              </a:spcAft>
              <a:buClr>
                <a:schemeClr val="dk1"/>
              </a:buClr>
              <a:buSzPts val="2400"/>
              <a:buFont typeface="Arial"/>
              <a:buNone/>
              <a:defRPr b="1" sz="2400"/>
            </a:lvl1pPr>
            <a:lvl2pPr indent="-228600" lvl="1" marL="914400" algn="l">
              <a:lnSpc>
                <a:spcPct val="100000"/>
              </a:lnSpc>
              <a:spcBef>
                <a:spcPts val="400"/>
              </a:spcBef>
              <a:spcAft>
                <a:spcPts val="0"/>
              </a:spcAft>
              <a:buClr>
                <a:schemeClr val="dk1"/>
              </a:buClr>
              <a:buSzPts val="2000"/>
              <a:buFont typeface="Arial"/>
              <a:buNone/>
              <a:defRPr b="1" sz="2000"/>
            </a:lvl2pPr>
            <a:lvl3pPr indent="-228600" lvl="2" marL="1371600" algn="l">
              <a:lnSpc>
                <a:spcPct val="100000"/>
              </a:lnSpc>
              <a:spcBef>
                <a:spcPts val="360"/>
              </a:spcBef>
              <a:spcAft>
                <a:spcPts val="0"/>
              </a:spcAft>
              <a:buClr>
                <a:schemeClr val="dk1"/>
              </a:buClr>
              <a:buSzPts val="1800"/>
              <a:buFont typeface="Arial"/>
              <a:buNone/>
              <a:defRPr b="1" sz="1800"/>
            </a:lvl3pPr>
            <a:lvl4pPr indent="-228600" lvl="3" marL="1828800" algn="l">
              <a:lnSpc>
                <a:spcPct val="100000"/>
              </a:lnSpc>
              <a:spcBef>
                <a:spcPts val="320"/>
              </a:spcBef>
              <a:spcAft>
                <a:spcPts val="0"/>
              </a:spcAft>
              <a:buClr>
                <a:schemeClr val="dk1"/>
              </a:buClr>
              <a:buSzPts val="1600"/>
              <a:buFont typeface="Arial"/>
              <a:buNone/>
              <a:defRPr b="1" sz="1600"/>
            </a:lvl4pPr>
            <a:lvl5pPr indent="-228600" lvl="4" marL="2286000" algn="l">
              <a:lnSpc>
                <a:spcPct val="100000"/>
              </a:lnSpc>
              <a:spcBef>
                <a:spcPts val="320"/>
              </a:spcBef>
              <a:spcAft>
                <a:spcPts val="0"/>
              </a:spcAft>
              <a:buClr>
                <a:schemeClr val="dk1"/>
              </a:buClr>
              <a:buSzPts val="1600"/>
              <a:buFont typeface="Arial"/>
              <a:buNone/>
              <a:defRPr b="1" sz="1600"/>
            </a:lvl5pPr>
            <a:lvl6pPr indent="-228600" lvl="5" marL="2743200" algn="l">
              <a:lnSpc>
                <a:spcPct val="100000"/>
              </a:lnSpc>
              <a:spcBef>
                <a:spcPts val="320"/>
              </a:spcBef>
              <a:spcAft>
                <a:spcPts val="0"/>
              </a:spcAft>
              <a:buClr>
                <a:schemeClr val="dk1"/>
              </a:buClr>
              <a:buSzPts val="1600"/>
              <a:buFont typeface="Arial"/>
              <a:buNone/>
              <a:defRPr b="1" sz="1600"/>
            </a:lvl6pPr>
            <a:lvl7pPr indent="-228600" lvl="6" marL="3200400" algn="l">
              <a:lnSpc>
                <a:spcPct val="100000"/>
              </a:lnSpc>
              <a:spcBef>
                <a:spcPts val="320"/>
              </a:spcBef>
              <a:spcAft>
                <a:spcPts val="0"/>
              </a:spcAft>
              <a:buClr>
                <a:schemeClr val="dk1"/>
              </a:buClr>
              <a:buSzPts val="1600"/>
              <a:buFont typeface="Arial"/>
              <a:buNone/>
              <a:defRPr b="1" sz="1600"/>
            </a:lvl7pPr>
            <a:lvl8pPr indent="-228600" lvl="7" marL="3657600" algn="l">
              <a:lnSpc>
                <a:spcPct val="100000"/>
              </a:lnSpc>
              <a:spcBef>
                <a:spcPts val="320"/>
              </a:spcBef>
              <a:spcAft>
                <a:spcPts val="0"/>
              </a:spcAft>
              <a:buClr>
                <a:schemeClr val="dk1"/>
              </a:buClr>
              <a:buSzPts val="1600"/>
              <a:buFont typeface="Arial"/>
              <a:buNone/>
              <a:defRPr b="1" sz="1600"/>
            </a:lvl8pPr>
            <a:lvl9pPr indent="-228600" lvl="8" marL="4114800" algn="l">
              <a:lnSpc>
                <a:spcPct val="100000"/>
              </a:lnSpc>
              <a:spcBef>
                <a:spcPts val="320"/>
              </a:spcBef>
              <a:spcAft>
                <a:spcPts val="0"/>
              </a:spcAft>
              <a:buClr>
                <a:schemeClr val="dk1"/>
              </a:buClr>
              <a:buSzPts val="1600"/>
              <a:buFont typeface="Arial"/>
              <a:buNone/>
              <a:defRPr b="1" sz="1600"/>
            </a:lvl9pPr>
          </a:lstStyle>
          <a:p/>
        </p:txBody>
      </p:sp>
      <p:sp>
        <p:nvSpPr>
          <p:cNvPr id="49" name="Google Shape;49;p7"/>
          <p:cNvSpPr txBox="1"/>
          <p:nvPr>
            <p:ph idx="4" type="body"/>
          </p:nvPr>
        </p:nvSpPr>
        <p:spPr>
          <a:xfrm>
            <a:off x="3716338" y="3044825"/>
            <a:ext cx="3233737" cy="5532438"/>
          </a:xfrm>
          <a:prstGeom prst="rect">
            <a:avLst/>
          </a:prstGeom>
          <a:noFill/>
          <a:ln>
            <a:noFill/>
          </a:ln>
        </p:spPr>
        <p:txBody>
          <a:bodyPr anchorCtr="0" anchor="t" bIns="48325" lIns="96650" spcFirstLastPara="1" rIns="96650" wrap="square" tIns="48325">
            <a:noAutofit/>
          </a:bodyPr>
          <a:lstStyle>
            <a:lvl1pPr indent="-381000" lvl="0" marL="457200" algn="l">
              <a:lnSpc>
                <a:spcPct val="100000"/>
              </a:lnSpc>
              <a:spcBef>
                <a:spcPts val="480"/>
              </a:spcBef>
              <a:spcAft>
                <a:spcPts val="0"/>
              </a:spcAft>
              <a:buClr>
                <a:schemeClr val="dk1"/>
              </a:buClr>
              <a:buSzPts val="2400"/>
              <a:buFont typeface="Arial"/>
              <a:buChar char="•"/>
              <a:defRPr sz="2400"/>
            </a:lvl1pPr>
            <a:lvl2pPr indent="-355600" lvl="1" marL="914400" algn="l">
              <a:lnSpc>
                <a:spcPct val="100000"/>
              </a:lnSpc>
              <a:spcBef>
                <a:spcPts val="400"/>
              </a:spcBef>
              <a:spcAft>
                <a:spcPts val="0"/>
              </a:spcAft>
              <a:buClr>
                <a:schemeClr val="dk1"/>
              </a:buClr>
              <a:buSzPts val="2000"/>
              <a:buFont typeface="Arial"/>
              <a:buChar char="–"/>
              <a:defRPr sz="2000"/>
            </a:lvl2pPr>
            <a:lvl3pPr indent="-342900" lvl="2" marL="1371600" algn="l">
              <a:lnSpc>
                <a:spcPct val="100000"/>
              </a:lnSpc>
              <a:spcBef>
                <a:spcPts val="360"/>
              </a:spcBef>
              <a:spcAft>
                <a:spcPts val="0"/>
              </a:spcAft>
              <a:buClr>
                <a:schemeClr val="dk1"/>
              </a:buClr>
              <a:buSzPts val="1800"/>
              <a:buFont typeface="Arial"/>
              <a:buChar char="•"/>
              <a:defRPr sz="1800"/>
            </a:lvl3pPr>
            <a:lvl4pPr indent="-330200" lvl="3" marL="1828800" algn="l">
              <a:lnSpc>
                <a:spcPct val="100000"/>
              </a:lnSpc>
              <a:spcBef>
                <a:spcPts val="320"/>
              </a:spcBef>
              <a:spcAft>
                <a:spcPts val="0"/>
              </a:spcAft>
              <a:buClr>
                <a:schemeClr val="dk1"/>
              </a:buClr>
              <a:buSzPts val="1600"/>
              <a:buFont typeface="Arial"/>
              <a:buChar char="–"/>
              <a:defRPr sz="1600"/>
            </a:lvl4pPr>
            <a:lvl5pPr indent="-330200" lvl="4" marL="2286000" algn="l">
              <a:lnSpc>
                <a:spcPct val="100000"/>
              </a:lnSpc>
              <a:spcBef>
                <a:spcPts val="320"/>
              </a:spcBef>
              <a:spcAft>
                <a:spcPts val="0"/>
              </a:spcAft>
              <a:buClr>
                <a:schemeClr val="dk1"/>
              </a:buClr>
              <a:buSzPts val="1600"/>
              <a:buFont typeface="Arial"/>
              <a:buChar char="»"/>
              <a:defRPr sz="1600"/>
            </a:lvl5pPr>
            <a:lvl6pPr indent="-330200" lvl="5" marL="2743200" algn="l">
              <a:lnSpc>
                <a:spcPct val="100000"/>
              </a:lnSpc>
              <a:spcBef>
                <a:spcPts val="320"/>
              </a:spcBef>
              <a:spcAft>
                <a:spcPts val="0"/>
              </a:spcAft>
              <a:buClr>
                <a:schemeClr val="dk1"/>
              </a:buClr>
              <a:buSzPts val="1600"/>
              <a:buFont typeface="Arial"/>
              <a:buChar char="»"/>
              <a:defRPr sz="1600"/>
            </a:lvl6pPr>
            <a:lvl7pPr indent="-330200" lvl="6" marL="3200400" algn="l">
              <a:lnSpc>
                <a:spcPct val="100000"/>
              </a:lnSpc>
              <a:spcBef>
                <a:spcPts val="320"/>
              </a:spcBef>
              <a:spcAft>
                <a:spcPts val="0"/>
              </a:spcAft>
              <a:buClr>
                <a:schemeClr val="dk1"/>
              </a:buClr>
              <a:buSzPts val="1600"/>
              <a:buFont typeface="Arial"/>
              <a:buChar char="»"/>
              <a:defRPr sz="1600"/>
            </a:lvl7pPr>
            <a:lvl8pPr indent="-330200" lvl="7" marL="3657600" algn="l">
              <a:lnSpc>
                <a:spcPct val="100000"/>
              </a:lnSpc>
              <a:spcBef>
                <a:spcPts val="320"/>
              </a:spcBef>
              <a:spcAft>
                <a:spcPts val="0"/>
              </a:spcAft>
              <a:buClr>
                <a:schemeClr val="dk1"/>
              </a:buClr>
              <a:buSzPts val="1600"/>
              <a:buFont typeface="Arial"/>
              <a:buChar char="»"/>
              <a:defRPr sz="1600"/>
            </a:lvl8pPr>
            <a:lvl9pPr indent="-330200" lvl="8" marL="4114800" algn="l">
              <a:lnSpc>
                <a:spcPct val="100000"/>
              </a:lnSpc>
              <a:spcBef>
                <a:spcPts val="320"/>
              </a:spcBef>
              <a:spcAft>
                <a:spcPts val="0"/>
              </a:spcAft>
              <a:buClr>
                <a:schemeClr val="dk1"/>
              </a:buClr>
              <a:buSzPts val="1600"/>
              <a:buFont typeface="Arial"/>
              <a:buChar char="»"/>
              <a:defRPr sz="1600"/>
            </a:lvl9pPr>
          </a:lstStyle>
          <a:p/>
        </p:txBody>
      </p:sp>
      <p:sp>
        <p:nvSpPr>
          <p:cNvPr id="50" name="Google Shape;50;p7"/>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7"/>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5" name="Google Shape;55;p8"/>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365125" y="382588"/>
            <a:ext cx="2406650" cy="1627187"/>
          </a:xfrm>
          <a:prstGeom prst="rect">
            <a:avLst/>
          </a:prstGeom>
          <a:noFill/>
          <a:ln>
            <a:noFill/>
          </a:ln>
        </p:spPr>
        <p:txBody>
          <a:bodyPr anchorCtr="0" anchor="b" bIns="48325" lIns="96650" spcFirstLastPara="1" rIns="96650" wrap="square" tIns="48325">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0" name="Google Shape;60;p9"/>
          <p:cNvSpPr txBox="1"/>
          <p:nvPr>
            <p:ph idx="1" type="body"/>
          </p:nvPr>
        </p:nvSpPr>
        <p:spPr>
          <a:xfrm>
            <a:off x="2860675" y="382588"/>
            <a:ext cx="4089400" cy="8194675"/>
          </a:xfrm>
          <a:prstGeom prst="rect">
            <a:avLst/>
          </a:prstGeom>
          <a:noFill/>
          <a:ln>
            <a:noFill/>
          </a:ln>
        </p:spPr>
        <p:txBody>
          <a:bodyPr anchorCtr="0" anchor="t" bIns="48325" lIns="96650" spcFirstLastPara="1" rIns="96650" wrap="square" tIns="48325">
            <a:noAutofit/>
          </a:bodyPr>
          <a:lstStyle>
            <a:lvl1pPr indent="-431800" lvl="0" marL="457200" algn="l">
              <a:lnSpc>
                <a:spcPct val="100000"/>
              </a:lnSpc>
              <a:spcBef>
                <a:spcPts val="640"/>
              </a:spcBef>
              <a:spcAft>
                <a:spcPts val="0"/>
              </a:spcAft>
              <a:buClr>
                <a:schemeClr val="dk1"/>
              </a:buClr>
              <a:buSzPts val="3200"/>
              <a:buFont typeface="Arial"/>
              <a:buChar char="•"/>
              <a:defRPr sz="3200"/>
            </a:lvl1pPr>
            <a:lvl2pPr indent="-406400" lvl="1" marL="914400" algn="l">
              <a:lnSpc>
                <a:spcPct val="100000"/>
              </a:lnSpc>
              <a:spcBef>
                <a:spcPts val="560"/>
              </a:spcBef>
              <a:spcAft>
                <a:spcPts val="0"/>
              </a:spcAft>
              <a:buClr>
                <a:schemeClr val="dk1"/>
              </a:buClr>
              <a:buSzPts val="2800"/>
              <a:buFont typeface="Arial"/>
              <a:buChar char="–"/>
              <a:defRPr sz="2800"/>
            </a:lvl2pPr>
            <a:lvl3pPr indent="-381000" lvl="2" marL="1371600" algn="l">
              <a:lnSpc>
                <a:spcPct val="100000"/>
              </a:lnSpc>
              <a:spcBef>
                <a:spcPts val="480"/>
              </a:spcBef>
              <a:spcAft>
                <a:spcPts val="0"/>
              </a:spcAft>
              <a:buClr>
                <a:schemeClr val="dk1"/>
              </a:buClr>
              <a:buSzPts val="2400"/>
              <a:buFont typeface="Arial"/>
              <a:buChar char="•"/>
              <a:defRPr sz="2400"/>
            </a:lvl3pPr>
            <a:lvl4pPr indent="-355600" lvl="3" marL="1828800" algn="l">
              <a:lnSpc>
                <a:spcPct val="100000"/>
              </a:lnSpc>
              <a:spcBef>
                <a:spcPts val="400"/>
              </a:spcBef>
              <a:spcAft>
                <a:spcPts val="0"/>
              </a:spcAft>
              <a:buClr>
                <a:schemeClr val="dk1"/>
              </a:buClr>
              <a:buSzPts val="2000"/>
              <a:buFont typeface="Arial"/>
              <a:buChar char="–"/>
              <a:defRPr sz="2000"/>
            </a:lvl4pPr>
            <a:lvl5pPr indent="-355600" lvl="4" marL="2286000" algn="l">
              <a:lnSpc>
                <a:spcPct val="100000"/>
              </a:lnSpc>
              <a:spcBef>
                <a:spcPts val="400"/>
              </a:spcBef>
              <a:spcAft>
                <a:spcPts val="0"/>
              </a:spcAft>
              <a:buClr>
                <a:schemeClr val="dk1"/>
              </a:buClr>
              <a:buSzPts val="2000"/>
              <a:buFont typeface="Arial"/>
              <a:buChar char="»"/>
              <a:defRPr sz="2000"/>
            </a:lvl5pPr>
            <a:lvl6pPr indent="-355600" lvl="5" marL="2743200" algn="l">
              <a:lnSpc>
                <a:spcPct val="100000"/>
              </a:lnSpc>
              <a:spcBef>
                <a:spcPts val="400"/>
              </a:spcBef>
              <a:spcAft>
                <a:spcPts val="0"/>
              </a:spcAft>
              <a:buClr>
                <a:schemeClr val="dk1"/>
              </a:buClr>
              <a:buSzPts val="2000"/>
              <a:buFont typeface="Arial"/>
              <a:buChar char="»"/>
              <a:defRPr sz="2000"/>
            </a:lvl6pPr>
            <a:lvl7pPr indent="-355600" lvl="6" marL="3200400" algn="l">
              <a:lnSpc>
                <a:spcPct val="100000"/>
              </a:lnSpc>
              <a:spcBef>
                <a:spcPts val="400"/>
              </a:spcBef>
              <a:spcAft>
                <a:spcPts val="0"/>
              </a:spcAft>
              <a:buClr>
                <a:schemeClr val="dk1"/>
              </a:buClr>
              <a:buSzPts val="2000"/>
              <a:buFont typeface="Arial"/>
              <a:buChar char="»"/>
              <a:defRPr sz="2000"/>
            </a:lvl7pPr>
            <a:lvl8pPr indent="-355600" lvl="7" marL="3657600" algn="l">
              <a:lnSpc>
                <a:spcPct val="100000"/>
              </a:lnSpc>
              <a:spcBef>
                <a:spcPts val="400"/>
              </a:spcBef>
              <a:spcAft>
                <a:spcPts val="0"/>
              </a:spcAft>
              <a:buClr>
                <a:schemeClr val="dk1"/>
              </a:buClr>
              <a:buSzPts val="2000"/>
              <a:buFont typeface="Arial"/>
              <a:buChar char="»"/>
              <a:defRPr sz="2000"/>
            </a:lvl8pPr>
            <a:lvl9pPr indent="-355600" lvl="8" marL="4114800" algn="l">
              <a:lnSpc>
                <a:spcPct val="100000"/>
              </a:lnSpc>
              <a:spcBef>
                <a:spcPts val="400"/>
              </a:spcBef>
              <a:spcAft>
                <a:spcPts val="0"/>
              </a:spcAft>
              <a:buClr>
                <a:schemeClr val="dk1"/>
              </a:buClr>
              <a:buSzPts val="2000"/>
              <a:buFont typeface="Arial"/>
              <a:buChar char="»"/>
              <a:defRPr sz="2000"/>
            </a:lvl9pPr>
          </a:lstStyle>
          <a:p/>
        </p:txBody>
      </p:sp>
      <p:sp>
        <p:nvSpPr>
          <p:cNvPr id="61" name="Google Shape;61;p9"/>
          <p:cNvSpPr txBox="1"/>
          <p:nvPr>
            <p:ph idx="2" type="body"/>
          </p:nvPr>
        </p:nvSpPr>
        <p:spPr>
          <a:xfrm>
            <a:off x="365125" y="2009775"/>
            <a:ext cx="2406650" cy="6567488"/>
          </a:xfrm>
          <a:prstGeom prst="rect">
            <a:avLst/>
          </a:prstGeom>
          <a:noFill/>
          <a:ln>
            <a:noFill/>
          </a:ln>
        </p:spPr>
        <p:txBody>
          <a:bodyPr anchorCtr="0" anchor="t" bIns="48325" lIns="96650" spcFirstLastPara="1" rIns="96650" wrap="square" tIns="48325">
            <a:noAutofit/>
          </a:bodyPr>
          <a:lstStyle>
            <a:lvl1pPr indent="-228600" lvl="0" marL="457200" algn="l">
              <a:lnSpc>
                <a:spcPct val="100000"/>
              </a:lnSpc>
              <a:spcBef>
                <a:spcPts val="280"/>
              </a:spcBef>
              <a:spcAft>
                <a:spcPts val="0"/>
              </a:spcAft>
              <a:buClr>
                <a:schemeClr val="dk1"/>
              </a:buClr>
              <a:buSzPts val="1400"/>
              <a:buFont typeface="Arial"/>
              <a:buNone/>
              <a:defRPr sz="1400"/>
            </a:lvl1pPr>
            <a:lvl2pPr indent="-228600" lvl="1" marL="914400" algn="l">
              <a:lnSpc>
                <a:spcPct val="100000"/>
              </a:lnSpc>
              <a:spcBef>
                <a:spcPts val="240"/>
              </a:spcBef>
              <a:spcAft>
                <a:spcPts val="0"/>
              </a:spcAft>
              <a:buClr>
                <a:schemeClr val="dk1"/>
              </a:buClr>
              <a:buSzPts val="1200"/>
              <a:buFont typeface="Arial"/>
              <a:buNone/>
              <a:defRPr sz="1200"/>
            </a:lvl2pPr>
            <a:lvl3pPr indent="-228600" lvl="2" marL="1371600" algn="l">
              <a:lnSpc>
                <a:spcPct val="100000"/>
              </a:lnSpc>
              <a:spcBef>
                <a:spcPts val="200"/>
              </a:spcBef>
              <a:spcAft>
                <a:spcPts val="0"/>
              </a:spcAft>
              <a:buClr>
                <a:schemeClr val="dk1"/>
              </a:buClr>
              <a:buSzPts val="1000"/>
              <a:buFont typeface="Arial"/>
              <a:buNone/>
              <a:defRPr sz="1000"/>
            </a:lvl3pPr>
            <a:lvl4pPr indent="-228600" lvl="3" marL="1828800" algn="l">
              <a:lnSpc>
                <a:spcPct val="100000"/>
              </a:lnSpc>
              <a:spcBef>
                <a:spcPts val="180"/>
              </a:spcBef>
              <a:spcAft>
                <a:spcPts val="0"/>
              </a:spcAft>
              <a:buClr>
                <a:schemeClr val="dk1"/>
              </a:buClr>
              <a:buSzPts val="900"/>
              <a:buFont typeface="Arial"/>
              <a:buNone/>
              <a:defRPr sz="900"/>
            </a:lvl4pPr>
            <a:lvl5pPr indent="-228600" lvl="4" marL="2286000" algn="l">
              <a:lnSpc>
                <a:spcPct val="100000"/>
              </a:lnSpc>
              <a:spcBef>
                <a:spcPts val="180"/>
              </a:spcBef>
              <a:spcAft>
                <a:spcPts val="0"/>
              </a:spcAft>
              <a:buClr>
                <a:schemeClr val="dk1"/>
              </a:buClr>
              <a:buSzPts val="900"/>
              <a:buFont typeface="Arial"/>
              <a:buNone/>
              <a:defRPr sz="900"/>
            </a:lvl5pPr>
            <a:lvl6pPr indent="-228600" lvl="5" marL="2743200" algn="l">
              <a:lnSpc>
                <a:spcPct val="100000"/>
              </a:lnSpc>
              <a:spcBef>
                <a:spcPts val="180"/>
              </a:spcBef>
              <a:spcAft>
                <a:spcPts val="0"/>
              </a:spcAft>
              <a:buClr>
                <a:schemeClr val="dk1"/>
              </a:buClr>
              <a:buSzPts val="900"/>
              <a:buFont typeface="Arial"/>
              <a:buNone/>
              <a:defRPr sz="900"/>
            </a:lvl6pPr>
            <a:lvl7pPr indent="-228600" lvl="6" marL="3200400" algn="l">
              <a:lnSpc>
                <a:spcPct val="100000"/>
              </a:lnSpc>
              <a:spcBef>
                <a:spcPts val="180"/>
              </a:spcBef>
              <a:spcAft>
                <a:spcPts val="0"/>
              </a:spcAft>
              <a:buClr>
                <a:schemeClr val="dk1"/>
              </a:buClr>
              <a:buSzPts val="900"/>
              <a:buFont typeface="Arial"/>
              <a:buNone/>
              <a:defRPr sz="900"/>
            </a:lvl7pPr>
            <a:lvl8pPr indent="-228600" lvl="7" marL="3657600" algn="l">
              <a:lnSpc>
                <a:spcPct val="100000"/>
              </a:lnSpc>
              <a:spcBef>
                <a:spcPts val="180"/>
              </a:spcBef>
              <a:spcAft>
                <a:spcPts val="0"/>
              </a:spcAft>
              <a:buClr>
                <a:schemeClr val="dk1"/>
              </a:buClr>
              <a:buSzPts val="900"/>
              <a:buFont typeface="Arial"/>
              <a:buNone/>
              <a:defRPr sz="900"/>
            </a:lvl8pPr>
            <a:lvl9pPr indent="-228600" lvl="8" marL="4114800" algn="l">
              <a:lnSpc>
                <a:spcPct val="100000"/>
              </a:lnSpc>
              <a:spcBef>
                <a:spcPts val="180"/>
              </a:spcBef>
              <a:spcAft>
                <a:spcPts val="0"/>
              </a:spcAft>
              <a:buClr>
                <a:schemeClr val="dk1"/>
              </a:buClr>
              <a:buSzPts val="900"/>
              <a:buFont typeface="Arial"/>
              <a:buNone/>
              <a:defRPr sz="900"/>
            </a:lvl9pPr>
          </a:lstStyle>
          <a:p/>
        </p:txBody>
      </p:sp>
      <p:sp>
        <p:nvSpPr>
          <p:cNvPr id="62" name="Google Shape;62;p9"/>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433513" y="6721475"/>
            <a:ext cx="4389437" cy="792163"/>
          </a:xfrm>
          <a:prstGeom prst="rect">
            <a:avLst/>
          </a:prstGeom>
          <a:noFill/>
          <a:ln>
            <a:noFill/>
          </a:ln>
        </p:spPr>
        <p:txBody>
          <a:bodyPr anchorCtr="0" anchor="b" bIns="48325" lIns="96650" spcFirstLastPara="1" rIns="96650" wrap="square" tIns="48325">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10"/>
          <p:cNvSpPr/>
          <p:nvPr>
            <p:ph idx="2" type="pic"/>
          </p:nvPr>
        </p:nvSpPr>
        <p:spPr>
          <a:xfrm>
            <a:off x="1433513" y="857250"/>
            <a:ext cx="4389437" cy="5761038"/>
          </a:xfrm>
          <a:prstGeom prst="rect">
            <a:avLst/>
          </a:prstGeom>
          <a:noFill/>
          <a:ln>
            <a:noFill/>
          </a:ln>
        </p:spPr>
      </p:sp>
      <p:sp>
        <p:nvSpPr>
          <p:cNvPr id="68" name="Google Shape;68;p10"/>
          <p:cNvSpPr txBox="1"/>
          <p:nvPr>
            <p:ph idx="1" type="body"/>
          </p:nvPr>
        </p:nvSpPr>
        <p:spPr>
          <a:xfrm>
            <a:off x="1433513" y="7513638"/>
            <a:ext cx="4389437" cy="1127125"/>
          </a:xfrm>
          <a:prstGeom prst="rect">
            <a:avLst/>
          </a:prstGeom>
          <a:noFill/>
          <a:ln>
            <a:noFill/>
          </a:ln>
        </p:spPr>
        <p:txBody>
          <a:bodyPr anchorCtr="0" anchor="t" bIns="48325" lIns="96650" spcFirstLastPara="1" rIns="96650" wrap="square" tIns="48325">
            <a:noAutofit/>
          </a:bodyPr>
          <a:lstStyle>
            <a:lvl1pPr indent="-228600" lvl="0" marL="457200" algn="l">
              <a:lnSpc>
                <a:spcPct val="100000"/>
              </a:lnSpc>
              <a:spcBef>
                <a:spcPts val="280"/>
              </a:spcBef>
              <a:spcAft>
                <a:spcPts val="0"/>
              </a:spcAft>
              <a:buClr>
                <a:schemeClr val="dk1"/>
              </a:buClr>
              <a:buSzPts val="1400"/>
              <a:buFont typeface="Arial"/>
              <a:buNone/>
              <a:defRPr sz="1400"/>
            </a:lvl1pPr>
            <a:lvl2pPr indent="-228600" lvl="1" marL="914400" algn="l">
              <a:lnSpc>
                <a:spcPct val="100000"/>
              </a:lnSpc>
              <a:spcBef>
                <a:spcPts val="240"/>
              </a:spcBef>
              <a:spcAft>
                <a:spcPts val="0"/>
              </a:spcAft>
              <a:buClr>
                <a:schemeClr val="dk1"/>
              </a:buClr>
              <a:buSzPts val="1200"/>
              <a:buFont typeface="Arial"/>
              <a:buNone/>
              <a:defRPr sz="1200"/>
            </a:lvl2pPr>
            <a:lvl3pPr indent="-228600" lvl="2" marL="1371600" algn="l">
              <a:lnSpc>
                <a:spcPct val="100000"/>
              </a:lnSpc>
              <a:spcBef>
                <a:spcPts val="200"/>
              </a:spcBef>
              <a:spcAft>
                <a:spcPts val="0"/>
              </a:spcAft>
              <a:buClr>
                <a:schemeClr val="dk1"/>
              </a:buClr>
              <a:buSzPts val="1000"/>
              <a:buFont typeface="Arial"/>
              <a:buNone/>
              <a:defRPr sz="1000"/>
            </a:lvl3pPr>
            <a:lvl4pPr indent="-228600" lvl="3" marL="1828800" algn="l">
              <a:lnSpc>
                <a:spcPct val="100000"/>
              </a:lnSpc>
              <a:spcBef>
                <a:spcPts val="180"/>
              </a:spcBef>
              <a:spcAft>
                <a:spcPts val="0"/>
              </a:spcAft>
              <a:buClr>
                <a:schemeClr val="dk1"/>
              </a:buClr>
              <a:buSzPts val="900"/>
              <a:buFont typeface="Arial"/>
              <a:buNone/>
              <a:defRPr sz="900"/>
            </a:lvl4pPr>
            <a:lvl5pPr indent="-228600" lvl="4" marL="2286000" algn="l">
              <a:lnSpc>
                <a:spcPct val="100000"/>
              </a:lnSpc>
              <a:spcBef>
                <a:spcPts val="180"/>
              </a:spcBef>
              <a:spcAft>
                <a:spcPts val="0"/>
              </a:spcAft>
              <a:buClr>
                <a:schemeClr val="dk1"/>
              </a:buClr>
              <a:buSzPts val="900"/>
              <a:buFont typeface="Arial"/>
              <a:buNone/>
              <a:defRPr sz="900"/>
            </a:lvl5pPr>
            <a:lvl6pPr indent="-228600" lvl="5" marL="2743200" algn="l">
              <a:lnSpc>
                <a:spcPct val="100000"/>
              </a:lnSpc>
              <a:spcBef>
                <a:spcPts val="180"/>
              </a:spcBef>
              <a:spcAft>
                <a:spcPts val="0"/>
              </a:spcAft>
              <a:buClr>
                <a:schemeClr val="dk1"/>
              </a:buClr>
              <a:buSzPts val="900"/>
              <a:buFont typeface="Arial"/>
              <a:buNone/>
              <a:defRPr sz="900"/>
            </a:lvl6pPr>
            <a:lvl7pPr indent="-228600" lvl="6" marL="3200400" algn="l">
              <a:lnSpc>
                <a:spcPct val="100000"/>
              </a:lnSpc>
              <a:spcBef>
                <a:spcPts val="180"/>
              </a:spcBef>
              <a:spcAft>
                <a:spcPts val="0"/>
              </a:spcAft>
              <a:buClr>
                <a:schemeClr val="dk1"/>
              </a:buClr>
              <a:buSzPts val="900"/>
              <a:buFont typeface="Arial"/>
              <a:buNone/>
              <a:defRPr sz="900"/>
            </a:lvl7pPr>
            <a:lvl8pPr indent="-228600" lvl="7" marL="3657600" algn="l">
              <a:lnSpc>
                <a:spcPct val="100000"/>
              </a:lnSpc>
              <a:spcBef>
                <a:spcPts val="180"/>
              </a:spcBef>
              <a:spcAft>
                <a:spcPts val="0"/>
              </a:spcAft>
              <a:buClr>
                <a:schemeClr val="dk1"/>
              </a:buClr>
              <a:buSzPts val="900"/>
              <a:buFont typeface="Arial"/>
              <a:buNone/>
              <a:defRPr sz="900"/>
            </a:lvl8pPr>
            <a:lvl9pPr indent="-228600" lvl="8" marL="4114800" algn="l">
              <a:lnSpc>
                <a:spcPct val="100000"/>
              </a:lnSpc>
              <a:spcBef>
                <a:spcPts val="180"/>
              </a:spcBef>
              <a:spcAft>
                <a:spcPts val="0"/>
              </a:spcAft>
              <a:buClr>
                <a:schemeClr val="dk1"/>
              </a:buClr>
              <a:buSzPts val="900"/>
              <a:buFont typeface="Arial"/>
              <a:buNone/>
              <a:defRPr sz="900"/>
            </a:lvl9pPr>
          </a:lstStyle>
          <a:p/>
        </p:txBody>
      </p:sp>
      <p:sp>
        <p:nvSpPr>
          <p:cNvPr id="69" name="Google Shape;69;p10"/>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9pPr>
          </a:lstStyle>
          <a:p/>
        </p:txBody>
      </p:sp>
      <p:sp>
        <p:nvSpPr>
          <p:cNvPr id="11" name="Google Shape;11;p1"/>
          <p:cNvSpPr txBox="1"/>
          <p:nvPr>
            <p:ph idx="1" type="body"/>
          </p:nvPr>
        </p:nvSpPr>
        <p:spPr>
          <a:xfrm>
            <a:off x="365125" y="2239963"/>
            <a:ext cx="6584950" cy="6335712"/>
          </a:xfrm>
          <a:prstGeom prst="rect">
            <a:avLst/>
          </a:prstGeom>
          <a:noFill/>
          <a:ln>
            <a:noFill/>
          </a:ln>
        </p:spPr>
        <p:txBody>
          <a:bodyPr anchorCtr="0" anchor="t" bIns="48325" lIns="96650" spcFirstLastPara="1" rIns="96650" wrap="square" tIns="48325">
            <a:noAutofit/>
          </a:bodyPr>
          <a:lstStyle>
            <a:lvl1pPr indent="-444500" lvl="0" marL="457200" marR="0" rtl="0" algn="l">
              <a:lnSpc>
                <a:spcPct val="100000"/>
              </a:lnSpc>
              <a:spcBef>
                <a:spcPts val="680"/>
              </a:spcBef>
              <a:spcAft>
                <a:spcPts val="0"/>
              </a:spcAft>
              <a:buClr>
                <a:schemeClr val="dk1"/>
              </a:buClr>
              <a:buSzPts val="3400"/>
              <a:buFont typeface="Arial"/>
              <a:buChar char="•"/>
              <a:defRPr b="0" i="0" sz="3400" u="none" cap="none" strike="noStrike">
                <a:solidFill>
                  <a:schemeClr val="dk1"/>
                </a:solidFill>
                <a:latin typeface="Arial"/>
                <a:ea typeface="Arial"/>
                <a:cs typeface="Arial"/>
                <a:sym typeface="Arial"/>
              </a:defRPr>
            </a:lvl1pPr>
            <a:lvl2pPr indent="-419100" lvl="1" marL="9144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2pPr>
            <a:lvl3pPr indent="-387350" lvl="2" marL="1371600" marR="0" rtl="0" algn="l">
              <a:lnSpc>
                <a:spcPct val="100000"/>
              </a:lnSpc>
              <a:spcBef>
                <a:spcPts val="500"/>
              </a:spcBef>
              <a:spcAft>
                <a:spcPts val="0"/>
              </a:spcAft>
              <a:buClr>
                <a:schemeClr val="dk1"/>
              </a:buClr>
              <a:buSzPts val="2500"/>
              <a:buFont typeface="Arial"/>
              <a:buChar char="•"/>
              <a:defRPr b="0" i="0" sz="2500" u="none" cap="none" strike="noStrike">
                <a:solidFill>
                  <a:schemeClr val="dk1"/>
                </a:solidFill>
                <a:latin typeface="Arial"/>
                <a:ea typeface="Arial"/>
                <a:cs typeface="Arial"/>
                <a:sym typeface="Arial"/>
              </a:defRPr>
            </a:lvl3pPr>
            <a:lvl4pPr indent="-361950" lvl="3" marL="18288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361950" lvl="4" marL="22860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5pPr>
            <a:lvl6pPr indent="-361950" lvl="5" marL="27432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6pPr>
            <a:lvl7pPr indent="-361950" lvl="6" marL="32004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7pPr>
            <a:lvl8pPr indent="-361950" lvl="7" marL="36576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8pPr>
            <a:lvl9pPr indent="-361950" lvl="8" marL="41148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marR="0" rtl="0" algn="l">
              <a:lnSpc>
                <a:spcPct val="100000"/>
              </a:lnSpc>
              <a:spcBef>
                <a:spcPts val="0"/>
              </a:spcBef>
              <a:spcAft>
                <a:spcPts val="0"/>
              </a:spcAft>
              <a:buClr>
                <a:srgbClr val="000000"/>
              </a:buClr>
              <a:buSzPts val="1400"/>
              <a:buFont typeface="Arial"/>
              <a:buNone/>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marR="0" rtl="0" algn="ctr">
              <a:lnSpc>
                <a:spcPct val="100000"/>
              </a:lnSpc>
              <a:spcBef>
                <a:spcPts val="0"/>
              </a:spcBef>
              <a:spcAft>
                <a:spcPts val="0"/>
              </a:spcAft>
              <a:buClr>
                <a:srgbClr val="000000"/>
              </a:buClr>
              <a:buSzPts val="1400"/>
              <a:buFont typeface="Arial"/>
              <a:buNone/>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descr="C:\Documents and Settings\All Users\Documents\TAPS Files\dvc1.gif" id="89" name="Google Shape;89;p13"/>
          <p:cNvPicPr preferRelativeResize="0"/>
          <p:nvPr/>
        </p:nvPicPr>
        <p:blipFill rotWithShape="1">
          <a:blip r:embed="rId3">
            <a:alphaModFix/>
          </a:blip>
          <a:srcRect b="0" l="0" r="0" t="0"/>
          <a:stretch/>
        </p:blipFill>
        <p:spPr>
          <a:xfrm>
            <a:off x="2137286" y="646900"/>
            <a:ext cx="3040625" cy="2661700"/>
          </a:xfrm>
          <a:prstGeom prst="rect">
            <a:avLst/>
          </a:prstGeom>
          <a:noFill/>
          <a:ln>
            <a:noFill/>
          </a:ln>
        </p:spPr>
      </p:pic>
      <p:pic>
        <p:nvPicPr>
          <p:cNvPr id="90" name="Google Shape;90;p13"/>
          <p:cNvPicPr preferRelativeResize="0"/>
          <p:nvPr/>
        </p:nvPicPr>
        <p:blipFill rotWithShape="1">
          <a:blip r:embed="rId4">
            <a:alphaModFix/>
          </a:blip>
          <a:srcRect b="0" l="0" r="0" t="0"/>
          <a:stretch/>
        </p:blipFill>
        <p:spPr>
          <a:xfrm>
            <a:off x="2724150" y="6767800"/>
            <a:ext cx="1866900" cy="1866900"/>
          </a:xfrm>
          <a:prstGeom prst="rect">
            <a:avLst/>
          </a:prstGeom>
          <a:noFill/>
          <a:ln>
            <a:noFill/>
          </a:ln>
        </p:spPr>
      </p:pic>
      <p:sp>
        <p:nvSpPr>
          <p:cNvPr id="91" name="Google Shape;91;p13"/>
          <p:cNvSpPr txBox="1"/>
          <p:nvPr/>
        </p:nvSpPr>
        <p:spPr>
          <a:xfrm>
            <a:off x="2166900" y="3714800"/>
            <a:ext cx="2981400" cy="3201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US" sz="1700" u="none" cap="none" strike="noStrike">
                <a:solidFill>
                  <a:srgbClr val="000000"/>
                </a:solidFill>
                <a:latin typeface="Arial"/>
                <a:ea typeface="Arial"/>
                <a:cs typeface="Arial"/>
                <a:sym typeface="Arial"/>
              </a:rPr>
              <a:t>Renton Fish and Game Club</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US" sz="2400" u="none" cap="none" strike="noStrike">
                <a:solidFill>
                  <a:srgbClr val="000000"/>
                </a:solidFill>
              </a:rPr>
              <a:t>USPSA</a:t>
            </a:r>
            <a:endParaRPr b="1" i="0" sz="2400" u="none" cap="none" strike="noStrike">
              <a:solidFill>
                <a:srgbClr val="000000"/>
              </a:solidFill>
            </a:endParaRPr>
          </a:p>
          <a:p>
            <a:pPr indent="0" lvl="0" marL="0" marR="0" rtl="0" algn="ctr">
              <a:lnSpc>
                <a:spcPct val="100000"/>
              </a:lnSpc>
              <a:spcBef>
                <a:spcPts val="0"/>
              </a:spcBef>
              <a:spcAft>
                <a:spcPts val="0"/>
              </a:spcAft>
              <a:buClr>
                <a:srgbClr val="000000"/>
              </a:buClr>
              <a:buSzPts val="1400"/>
              <a:buFont typeface="Arial"/>
              <a:buNone/>
            </a:pPr>
            <a:r>
              <a:t/>
            </a:r>
            <a:endParaRPr b="1" i="0" sz="2400" u="none" cap="none" strike="noStrike">
              <a:solidFill>
                <a:srgbClr val="000000"/>
              </a:solidFill>
            </a:endParaRPr>
          </a:p>
          <a:p>
            <a:pPr indent="0" lvl="0" marL="0" marR="0" rtl="0" algn="ctr">
              <a:lnSpc>
                <a:spcPct val="100000"/>
              </a:lnSpc>
              <a:spcBef>
                <a:spcPts val="0"/>
              </a:spcBef>
              <a:spcAft>
                <a:spcPts val="0"/>
              </a:spcAft>
              <a:buClr>
                <a:srgbClr val="000000"/>
              </a:buClr>
              <a:buSzPts val="1400"/>
              <a:buFont typeface="Arial"/>
              <a:buNone/>
            </a:pPr>
            <a:r>
              <a:rPr b="1" lang="en-US" sz="2400"/>
              <a:t>March </a:t>
            </a:r>
            <a:r>
              <a:rPr b="1" i="0" lang="en-US" sz="2400" u="none" cap="none" strike="noStrike">
                <a:solidFill>
                  <a:srgbClr val="000000"/>
                </a:solidFill>
              </a:rPr>
              <a:t>2021</a:t>
            </a:r>
            <a:endParaRPr b="1" i="0" sz="2400" u="none" cap="none" strike="noStrike">
              <a:solidFill>
                <a:srgbClr val="000000"/>
              </a:solidFill>
            </a:endParaRPr>
          </a:p>
          <a:p>
            <a:pPr indent="0" lvl="0" marL="0" marR="0" rtl="0" algn="ctr">
              <a:lnSpc>
                <a:spcPct val="100000"/>
              </a:lnSpc>
              <a:spcBef>
                <a:spcPts val="0"/>
              </a:spcBef>
              <a:spcAft>
                <a:spcPts val="0"/>
              </a:spcAft>
              <a:buClr>
                <a:srgbClr val="000000"/>
              </a:buClr>
              <a:buSzPts val="1400"/>
              <a:buFont typeface="Arial"/>
              <a:buNone/>
            </a:pPr>
            <a:r>
              <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700" u="none" cap="none" strike="noStrike">
                <a:solidFill>
                  <a:srgbClr val="000000"/>
                </a:solidFill>
                <a:latin typeface="Arial"/>
                <a:ea typeface="Arial"/>
                <a:cs typeface="Arial"/>
                <a:sym typeface="Arial"/>
              </a:rPr>
              <a:t>Match Booklet</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a:p>
          <a:p>
            <a:pPr indent="0" lvl="0" marL="0" marR="0" rtl="0" algn="ctr">
              <a:lnSpc>
                <a:spcPct val="100000"/>
              </a:lnSpc>
              <a:spcBef>
                <a:spcPts val="0"/>
              </a:spcBef>
              <a:spcAft>
                <a:spcPts val="0"/>
              </a:spcAft>
              <a:buClr>
                <a:srgbClr val="000000"/>
              </a:buClr>
              <a:buSzPts val="1400"/>
              <a:buFont typeface="Arial"/>
              <a:buNone/>
            </a:pPr>
            <a:r>
              <a:rPr lang="en-US"/>
              <a:t>Match Director: Jordan Rogers</a:t>
            </a:r>
            <a:endParaRPr/>
          </a:p>
          <a:p>
            <a:pPr indent="0" lvl="0" marL="0" marR="0" rtl="0" algn="ctr">
              <a:lnSpc>
                <a:spcPct val="100000"/>
              </a:lnSpc>
              <a:spcBef>
                <a:spcPts val="0"/>
              </a:spcBef>
              <a:spcAft>
                <a:spcPts val="0"/>
              </a:spcAft>
              <a:buClr>
                <a:srgbClr val="000000"/>
              </a:buClr>
              <a:buSzPts val="1400"/>
              <a:buFont typeface="Arial"/>
              <a:buNone/>
            </a:pPr>
            <a:r>
              <a:rPr lang="en-US"/>
              <a:t>Range Master: Marcel Englmaier</a:t>
            </a:r>
            <a:endParaRPr/>
          </a:p>
          <a:p>
            <a:pPr indent="0" lvl="0" marL="0" marR="0" rtl="0" algn="ctr">
              <a:lnSpc>
                <a:spcPct val="100000"/>
              </a:lnSpc>
              <a:spcBef>
                <a:spcPts val="0"/>
              </a:spcBef>
              <a:spcAft>
                <a:spcPts val="0"/>
              </a:spcAft>
              <a:buClr>
                <a:srgbClr val="000000"/>
              </a:buClr>
              <a:buSzPts val="1400"/>
              <a:buFont typeface="Arial"/>
              <a:buNone/>
            </a:pPr>
            <a:r>
              <a:rPr lang="en-US"/>
              <a:t>Stats: Eric Beerbaum</a:t>
            </a:r>
            <a:endParaRPr/>
          </a:p>
        </p:txBody>
      </p:sp>
      <p:sp>
        <p:nvSpPr>
          <p:cNvPr id="92" name="Google Shape;92;p13"/>
          <p:cNvSpPr txBox="1"/>
          <p:nvPr/>
        </p:nvSpPr>
        <p:spPr>
          <a:xfrm>
            <a:off x="2166888" y="8792800"/>
            <a:ext cx="2981400" cy="5388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US" sz="2300" u="none" cap="none" strike="noStrike">
                <a:solidFill>
                  <a:srgbClr val="000000"/>
                </a:solidFill>
              </a:rPr>
              <a:t>Round Count: 146</a:t>
            </a:r>
            <a:endParaRPr sz="1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2"/>
          <p:cNvSpPr txBox="1"/>
          <p:nvPr/>
        </p:nvSpPr>
        <p:spPr>
          <a:xfrm>
            <a:off x="911700" y="1504475"/>
            <a:ext cx="5491800" cy="86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2200" u="none" cap="none" strike="noStrike">
                <a:solidFill>
                  <a:srgbClr val="000000"/>
                </a:solidFill>
              </a:rPr>
              <a:t>Stage </a:t>
            </a:r>
            <a:r>
              <a:rPr b="1" lang="en-US" sz="2200"/>
              <a:t>5</a:t>
            </a:r>
            <a:r>
              <a:rPr b="1" i="0" lang="en-US" sz="2200" u="none" cap="none" strike="noStrike">
                <a:solidFill>
                  <a:srgbClr val="000000"/>
                </a:solidFill>
              </a:rPr>
              <a:t>: CM 99-0</a:t>
            </a:r>
            <a:r>
              <a:rPr b="1" lang="en-US" sz="2200"/>
              <a:t>7 Both Sides Now #1</a:t>
            </a:r>
            <a:endParaRPr b="1" i="0" sz="22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b="1" i="0" sz="2200" u="none" cap="none" strike="noStrike">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7" name="Shape 167"/>
        <p:cNvGrpSpPr/>
        <p:nvPr/>
      </p:nvGrpSpPr>
      <p:grpSpPr>
        <a:xfrm>
          <a:off x="0" y="0"/>
          <a:ext cx="0" cy="0"/>
          <a:chOff x="0" y="0"/>
          <a:chExt cx="0" cy="0"/>
        </a:xfrm>
      </p:grpSpPr>
      <p:pic>
        <p:nvPicPr>
          <p:cNvPr descr="C:\Documents and Settings\All Users\Documents\TAPS Files\dvc1.gif" id="168" name="Google Shape;168;p23"/>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69" name="Google Shape;169;p23"/>
          <p:cNvGraphicFramePr/>
          <p:nvPr/>
        </p:nvGraphicFramePr>
        <p:xfrm>
          <a:off x="342898" y="749426"/>
          <a:ext cx="3000000" cy="3000000"/>
        </p:xfrm>
        <a:graphic>
          <a:graphicData uri="http://schemas.openxmlformats.org/drawingml/2006/table">
            <a:tbl>
              <a:tblPr>
                <a:noFill/>
                <a:tableStyleId>{C580CE66-DFFC-4955-B3CD-029BFB3DADB9}</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Stage 6</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a:t>Changing Up The Norm</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a:t>
                      </a:r>
                      <a:r>
                        <a:rPr lang="en-US" sz="1200"/>
                        <a:t>Marcel Englmaier</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a:t>Changing Up The Norm</a:t>
                      </a:r>
                      <a:r>
                        <a:rPr lang="en-US" sz="1100" u="none" cap="none" strike="noStrike"/>
                        <a:t> is a 2</a:t>
                      </a:r>
                      <a:r>
                        <a:rPr lang="en-US" sz="1100"/>
                        <a:t>0</a:t>
                      </a:r>
                      <a:r>
                        <a:rPr lang="en-US" sz="1100" u="none" cap="none" strike="noStrike"/>
                        <a:t> round, 1</a:t>
                      </a:r>
                      <a:r>
                        <a:rPr lang="en-US" sz="1100"/>
                        <a:t>0</a:t>
                      </a:r>
                      <a:r>
                        <a:rPr lang="en-US" sz="1100" u="none" cap="none" strike="noStrike"/>
                        <a:t>0 point Comstock Long C</a:t>
                      </a:r>
                      <a:r>
                        <a:rPr lang="en-US" sz="1100"/>
                        <a:t>ourse</a:t>
                      </a:r>
                      <a:r>
                        <a:rPr lang="en-US" sz="1100" u="none" cap="none" strike="noStrike"/>
                        <a:t>. There are </a:t>
                      </a:r>
                      <a:r>
                        <a:rPr lang="en-US" sz="1100"/>
                        <a:t>10</a:t>
                      </a:r>
                      <a:r>
                        <a:rPr lang="en-US" sz="1100" u="none" cap="none" strike="noStrike"/>
                        <a:t> USPSA targets. The best t</a:t>
                      </a:r>
                      <a:r>
                        <a:rPr lang="en-US" sz="1100"/>
                        <a:t>wo</a:t>
                      </a:r>
                      <a:r>
                        <a:rPr lang="en-US" sz="1100" u="none" cap="none" strike="noStrike"/>
                        <a:t> hits per target will score. The start and stop signal are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The Handgun start position is standing with toes touching Xs and wrists below belt. Handgun is loaded and holstered.</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The PCC start position is standing with toes touching Xs both hands grasping PCC. PCC is loaded with safety on and stock on belt, muzzle pointed down range.</a:t>
                      </a:r>
                      <a:endParaRPr sz="1100"/>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On the audible start signal, engage all targets from behind the fault line.</a:t>
                      </a:r>
                      <a:endParaRPr sz="1100">
                        <a:solidFill>
                          <a:schemeClr val="dk1"/>
                        </a:solidFill>
                      </a:endParaRPr>
                    </a:p>
                    <a:p>
                      <a:pPr indent="0" lvl="0" marL="0" marR="0" rtl="0" algn="l">
                        <a:lnSpc>
                          <a:spcPct val="100000"/>
                        </a:lnSpc>
                        <a:spcBef>
                          <a:spcPts val="0"/>
                        </a:spcBef>
                        <a:spcAft>
                          <a:spcPts val="0"/>
                        </a:spcAft>
                        <a:buClr>
                          <a:srgbClr val="000000"/>
                        </a:buClr>
                        <a:buSzPts val="1100"/>
                        <a:buFont typeface="Arial"/>
                        <a:buNone/>
                      </a:pPr>
                      <a:r>
                        <a:t/>
                      </a:r>
                      <a:endParaRPr sz="1100"/>
                    </a:p>
                    <a:p>
                      <a:pPr indent="0" lvl="0" marL="0" marR="0" rtl="0" algn="l">
                        <a:lnSpc>
                          <a:spcPct val="100000"/>
                        </a:lnSpc>
                        <a:spcBef>
                          <a:spcPts val="0"/>
                        </a:spcBef>
                        <a:spcAft>
                          <a:spcPts val="0"/>
                        </a:spcAft>
                        <a:buClr>
                          <a:srgbClr val="000000"/>
                        </a:buClr>
                        <a:buSzPts val="1100"/>
                        <a:buFont typeface="Arial"/>
                        <a:buNone/>
                      </a:pPr>
                      <a:r>
                        <a:rPr lang="en-US" sz="1100"/>
                        <a:t>All barrels are soft cover.</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 name="Shape 174"/>
        <p:cNvGrpSpPr/>
        <p:nvPr/>
      </p:nvGrpSpPr>
      <p:grpSpPr>
        <a:xfrm>
          <a:off x="0" y="0"/>
          <a:ext cx="0" cy="0"/>
          <a:chOff x="0" y="0"/>
          <a:chExt cx="0" cy="0"/>
        </a:xfrm>
      </p:grpSpPr>
      <p:graphicFrame>
        <p:nvGraphicFramePr>
          <p:cNvPr id="175" name="Google Shape;175;p24"/>
          <p:cNvGraphicFramePr/>
          <p:nvPr/>
        </p:nvGraphicFramePr>
        <p:xfrm>
          <a:off x="177800" y="165100"/>
          <a:ext cx="3000000" cy="3000000"/>
        </p:xfrm>
        <a:graphic>
          <a:graphicData uri="http://schemas.openxmlformats.org/drawingml/2006/table">
            <a:tbl>
              <a:tblPr>
                <a:noFill/>
                <a:tableStyleId>{C580CE66-DFFC-4955-B3CD-029BFB3DADB9}</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6</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lang="en-US" sz="2000"/>
                        <a:t>Changing Up The Norm</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a:t>
                      </a:r>
                      <a:r>
                        <a:rPr b="1" lang="en-US" sz="1200"/>
                        <a:t>Marcel Englmaier</a:t>
                      </a:r>
                      <a:endParaRPr b="1" sz="1200"/>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76" name="Google Shape;176;p24"/>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77" name="Google Shape;177;p24"/>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id="178" name="Google Shape;178;p24"/>
          <p:cNvPicPr preferRelativeResize="0"/>
          <p:nvPr/>
        </p:nvPicPr>
        <p:blipFill rotWithShape="1">
          <a:blip r:embed="rId4">
            <a:alphaModFix/>
          </a:blip>
          <a:srcRect b="0" l="15215" r="18804" t="0"/>
          <a:stretch/>
        </p:blipFill>
        <p:spPr>
          <a:xfrm>
            <a:off x="0" y="1682513"/>
            <a:ext cx="7315200" cy="623617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3" name="Shape 183"/>
        <p:cNvGrpSpPr/>
        <p:nvPr/>
      </p:nvGrpSpPr>
      <p:grpSpPr>
        <a:xfrm>
          <a:off x="0" y="0"/>
          <a:ext cx="0" cy="0"/>
          <a:chOff x="0" y="0"/>
          <a:chExt cx="0" cy="0"/>
        </a:xfrm>
      </p:grpSpPr>
      <p:pic>
        <p:nvPicPr>
          <p:cNvPr descr="C:\Documents and Settings\All Users\Documents\TAPS Files\dvc1.gif" id="184" name="Google Shape;184;p25"/>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85" name="Google Shape;185;p25"/>
          <p:cNvGraphicFramePr/>
          <p:nvPr/>
        </p:nvGraphicFramePr>
        <p:xfrm>
          <a:off x="342898" y="749426"/>
          <a:ext cx="3000000" cy="3000000"/>
        </p:xfrm>
        <a:graphic>
          <a:graphicData uri="http://schemas.openxmlformats.org/drawingml/2006/table">
            <a:tbl>
              <a:tblPr>
                <a:noFill/>
                <a:tableStyleId>{C580CE66-DFFC-4955-B3CD-029BFB3DADB9}</a:tableStyleId>
              </a:tblPr>
              <a:tblGrid>
                <a:gridCol w="6629400"/>
              </a:tblGrid>
              <a:tr h="1259900">
                <a:tc>
                  <a:txBody>
                    <a:bodyPr/>
                    <a:lstStyle/>
                    <a:p>
                      <a:pPr indent="0" lvl="0" marL="0" rtl="0" algn="ctr">
                        <a:lnSpc>
                          <a:spcPct val="93000"/>
                        </a:lnSpc>
                        <a:spcBef>
                          <a:spcPts val="0"/>
                        </a:spcBef>
                        <a:spcAft>
                          <a:spcPts val="0"/>
                        </a:spcAft>
                        <a:buClr>
                          <a:schemeClr val="dk1"/>
                        </a:buClr>
                        <a:buSzPts val="1600"/>
                        <a:buFont typeface="Arial"/>
                        <a:buNone/>
                      </a:pPr>
                      <a:r>
                        <a:rPr lang="en-US" sz="1600">
                          <a:solidFill>
                            <a:schemeClr val="dk1"/>
                          </a:solidFill>
                        </a:rPr>
                        <a:t>Stage 7</a:t>
                      </a:r>
                      <a:endParaRPr>
                        <a:solidFill>
                          <a:schemeClr val="dk1"/>
                        </a:solidFill>
                      </a:endParaRPr>
                    </a:p>
                    <a:p>
                      <a:pPr indent="0" lvl="0" marL="0" rtl="0" algn="ctr">
                        <a:lnSpc>
                          <a:spcPct val="93000"/>
                        </a:lnSpc>
                        <a:spcBef>
                          <a:spcPts val="0"/>
                        </a:spcBef>
                        <a:spcAft>
                          <a:spcPts val="0"/>
                        </a:spcAft>
                        <a:buClr>
                          <a:schemeClr val="dk1"/>
                        </a:buClr>
                        <a:buSzPts val="2800"/>
                        <a:buFont typeface="Arial"/>
                        <a:buNone/>
                      </a:pPr>
                      <a:r>
                        <a:rPr b="1" lang="en-US" sz="2800">
                          <a:solidFill>
                            <a:schemeClr val="dk1"/>
                          </a:solidFill>
                        </a:rPr>
                        <a:t>Aim Faster</a:t>
                      </a:r>
                      <a:endParaRPr>
                        <a:solidFill>
                          <a:schemeClr val="dk1"/>
                        </a:solidFill>
                      </a:endParaRPr>
                    </a:p>
                    <a:p>
                      <a:pPr indent="0" lvl="0" marL="0" rtl="0" algn="ctr">
                        <a:lnSpc>
                          <a:spcPct val="93000"/>
                        </a:lnSpc>
                        <a:spcBef>
                          <a:spcPts val="0"/>
                        </a:spcBef>
                        <a:spcAft>
                          <a:spcPts val="0"/>
                        </a:spcAft>
                        <a:buClr>
                          <a:schemeClr val="dk1"/>
                        </a:buClr>
                        <a:buSzPts val="1200"/>
                        <a:buFont typeface="Arial"/>
                        <a:buNone/>
                      </a:pPr>
                      <a:r>
                        <a:rPr lang="en-US" sz="1200">
                          <a:solidFill>
                            <a:schemeClr val="dk1"/>
                          </a:solidFill>
                        </a:rPr>
                        <a:t>Course Designer:  Eric Beerbaum</a:t>
                      </a:r>
                      <a:endParaRPr sz="16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Aim Faster is a 22 round, 110 point Comstock long course. There are 11 metric targets.  The best two hits per target will score.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The Handgun start position is standing anywhere outside shooting area, handgun loaded and holstered, wrists below  belt.</a:t>
                      </a:r>
                      <a:endParaRPr sz="1100">
                        <a:solidFill>
                          <a:schemeClr val="dk1"/>
                        </a:solidFill>
                      </a:endParaRPr>
                    </a:p>
                    <a:p>
                      <a:pPr indent="0" lvl="0" marL="0" rtl="0" algn="l">
                        <a:lnSpc>
                          <a:spcPct val="93000"/>
                        </a:lnSpc>
                        <a:spcBef>
                          <a:spcPts val="0"/>
                        </a:spcBef>
                        <a:spcAft>
                          <a:spcPts val="0"/>
                        </a:spcAft>
                        <a:buClr>
                          <a:schemeClr val="dk1"/>
                        </a:buClr>
                        <a:buSzPts val="1100"/>
                        <a:buFont typeface="Arial"/>
                        <a:buNone/>
                      </a:pPr>
                      <a:r>
                        <a:t/>
                      </a:r>
                      <a:endParaRPr sz="1100">
                        <a:solidFill>
                          <a:schemeClr val="dk1"/>
                        </a:solidFill>
                      </a:endParaRPr>
                    </a:p>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The PCC start position is standing anywhere outside shooting area, PCC loaded, stock on belt, muzzle pointing down range.</a:t>
                      </a:r>
                      <a:endParaRPr sz="1100">
                        <a:solidFill>
                          <a:schemeClr val="dk1"/>
                        </a:solidFill>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On the audible start signal, engage targets as they become visible.</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0" name="Shape 190"/>
        <p:cNvGrpSpPr/>
        <p:nvPr/>
      </p:nvGrpSpPr>
      <p:grpSpPr>
        <a:xfrm>
          <a:off x="0" y="0"/>
          <a:ext cx="0" cy="0"/>
          <a:chOff x="0" y="0"/>
          <a:chExt cx="0" cy="0"/>
        </a:xfrm>
      </p:grpSpPr>
      <p:pic>
        <p:nvPicPr>
          <p:cNvPr id="191" name="Google Shape;191;p26"/>
          <p:cNvPicPr preferRelativeResize="0"/>
          <p:nvPr/>
        </p:nvPicPr>
        <p:blipFill rotWithShape="1">
          <a:blip r:embed="rId3">
            <a:alphaModFix/>
          </a:blip>
          <a:srcRect b="0" l="0" r="0" t="0"/>
          <a:stretch/>
        </p:blipFill>
        <p:spPr>
          <a:xfrm>
            <a:off x="152412" y="2175675"/>
            <a:ext cx="7010400" cy="5249861"/>
          </a:xfrm>
          <a:prstGeom prst="rect">
            <a:avLst/>
          </a:prstGeom>
          <a:noFill/>
          <a:ln>
            <a:noFill/>
          </a:ln>
        </p:spPr>
      </p:pic>
      <p:graphicFrame>
        <p:nvGraphicFramePr>
          <p:cNvPr id="192" name="Google Shape;192;p26"/>
          <p:cNvGraphicFramePr/>
          <p:nvPr/>
        </p:nvGraphicFramePr>
        <p:xfrm>
          <a:off x="177800" y="165100"/>
          <a:ext cx="3000000" cy="3000000"/>
        </p:xfrm>
        <a:graphic>
          <a:graphicData uri="http://schemas.openxmlformats.org/drawingml/2006/table">
            <a:tbl>
              <a:tblPr>
                <a:noFill/>
                <a:tableStyleId>{C580CE66-DFFC-4955-B3CD-029BFB3DADB9}</a:tableStyleId>
              </a:tblPr>
              <a:tblGrid>
                <a:gridCol w="1041400"/>
                <a:gridCol w="4953000"/>
                <a:gridCol w="1003300"/>
              </a:tblGrid>
              <a:tr h="987475">
                <a:tc>
                  <a:txBody>
                    <a:bodyPr/>
                    <a:lstStyle/>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000000"/>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rgbClr val="000000"/>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rgbClr val="000000"/>
                      </a:solidFill>
                      <a:prstDash val="solid"/>
                      <a:round/>
                      <a:headEnd len="sm" w="sm" type="none"/>
                      <a:tailEnd len="sm" w="sm" type="none"/>
                    </a:lnB>
                    <a:solidFill>
                      <a:srgbClr val="FFFFFF"/>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7</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lang="en-US" sz="2000"/>
                        <a:t>Aim Faster</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Eric Beerbaum</a:t>
                      </a:r>
                      <a:endParaRPr sz="1400" u="none" cap="none" strike="noStrike"/>
                    </a:p>
                  </a:txBody>
                  <a:tcPr marT="45725" marB="45725" marR="45725" marL="45725" anchor="ctr">
                    <a:lnL cap="flat" cmpd="sng" w="28575">
                      <a:solidFill>
                        <a:srgbClr val="000000"/>
                      </a:solidFill>
                      <a:prstDash val="solid"/>
                      <a:round/>
                      <a:headEnd len="sm" w="sm" type="none"/>
                      <a:tailEnd len="sm" w="sm" type="none"/>
                    </a:lnL>
                    <a:lnR cap="flat" cmpd="sng" w="28575">
                      <a:solidFill>
                        <a:srgbClr val="000000"/>
                      </a:solidFill>
                      <a:prstDash val="solid"/>
                      <a:round/>
                      <a:headEnd len="sm" w="sm" type="none"/>
                      <a:tailEnd len="sm" w="sm" type="none"/>
                    </a:lnR>
                    <a:lnT cap="flat" cmpd="sng" w="28575">
                      <a:solidFill>
                        <a:srgbClr val="000000"/>
                      </a:solidFill>
                      <a:prstDash val="solid"/>
                      <a:round/>
                      <a:headEnd len="sm" w="sm" type="none"/>
                      <a:tailEnd len="sm" w="sm" type="none"/>
                    </a:lnT>
                    <a:lnB cap="flat" cmpd="sng" w="28575">
                      <a:solidFill>
                        <a:srgbClr val="000000"/>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000000"/>
                        </a:solidFill>
                        <a:latin typeface="Arial"/>
                        <a:ea typeface="Arial"/>
                        <a:cs typeface="Arial"/>
                        <a:sym typeface="Arial"/>
                      </a:endParaRPr>
                    </a:p>
                  </a:txBody>
                  <a:tcPr marT="45725" marB="45725" marR="91450" marL="91450">
                    <a:lnL cap="flat" cmpd="sng" w="28575">
                      <a:solidFill>
                        <a:srgbClr val="000000"/>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rgbClr val="000000"/>
                      </a:solidFill>
                      <a:prstDash val="solid"/>
                      <a:round/>
                      <a:headEnd len="sm" w="sm" type="none"/>
                      <a:tailEnd len="sm" w="sm" type="none"/>
                    </a:lnB>
                    <a:solidFill>
                      <a:srgbClr val="FFFFFF"/>
                    </a:solidFill>
                  </a:tcPr>
                </a:tc>
              </a:tr>
            </a:tbl>
          </a:graphicData>
        </a:graphic>
      </p:graphicFrame>
      <p:pic>
        <p:nvPicPr>
          <p:cNvPr descr="C:\Documents and Settings\All Users\Documents\TAPS Files\dvc1.gif" id="193" name="Google Shape;193;p26"/>
          <p:cNvPicPr preferRelativeResize="0"/>
          <p:nvPr/>
        </p:nvPicPr>
        <p:blipFill rotWithShape="1">
          <a:blip r:embed="rId4">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94" name="Google Shape;194;p26"/>
          <p:cNvPicPr preferRelativeResize="0"/>
          <p:nvPr/>
        </p:nvPicPr>
        <p:blipFill rotWithShape="1">
          <a:blip r:embed="rId4">
            <a:alphaModFix/>
          </a:blip>
          <a:srcRect b="0" l="0" r="0" t="0"/>
          <a:stretch/>
        </p:blipFill>
        <p:spPr>
          <a:xfrm>
            <a:off x="6237261" y="248468"/>
            <a:ext cx="1057275" cy="92551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7" name="Shape 97"/>
        <p:cNvGrpSpPr/>
        <p:nvPr/>
      </p:nvGrpSpPr>
      <p:grpSpPr>
        <a:xfrm>
          <a:off x="0" y="0"/>
          <a:ext cx="0" cy="0"/>
          <a:chOff x="0" y="0"/>
          <a:chExt cx="0" cy="0"/>
        </a:xfrm>
      </p:grpSpPr>
      <p:pic>
        <p:nvPicPr>
          <p:cNvPr descr="C:\Documents and Settings\All Users\Documents\TAPS Files\dvc1.gif" id="98" name="Google Shape;98;p14"/>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99" name="Google Shape;99;p14"/>
          <p:cNvGraphicFramePr/>
          <p:nvPr/>
        </p:nvGraphicFramePr>
        <p:xfrm>
          <a:off x="342898" y="749426"/>
          <a:ext cx="3000000" cy="3000000"/>
        </p:xfrm>
        <a:graphic>
          <a:graphicData uri="http://schemas.openxmlformats.org/drawingml/2006/table">
            <a:tbl>
              <a:tblPr>
                <a:noFill/>
                <a:tableStyleId>{C580CE66-DFFC-4955-B3CD-029BFB3DADB9}</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Stage 1</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u="none" cap="none" strike="noStrike"/>
                        <a:t>A Tale of Three Windows</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Marcel Englmaier</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A Tale of Three Windows is a 21 round, 105 point Comstock Long course. There are 10 USPSA targets and 1 steel target. The best two hits per target will score. Steel must fall to score.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The Handgun start position is standing with heels touching either set of marks </a:t>
                      </a:r>
                      <a:r>
                        <a:rPr lang="en-US" sz="1100" u="none" cap="none" strike="noStrike">
                          <a:solidFill>
                            <a:schemeClr val="dk1"/>
                          </a:solidFill>
                        </a:rPr>
                        <a:t>and wrists below belt</a:t>
                      </a:r>
                      <a:r>
                        <a:rPr lang="en-US" sz="1100" u="none" cap="none" strike="noStrike"/>
                        <a:t>. Handgun loaded and holstered.</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t/>
                      </a:r>
                      <a:endParaRPr sz="1100"/>
                    </a:p>
                    <a:p>
                      <a:pPr indent="0" lvl="0" marL="0" marR="0" rtl="0" algn="l">
                        <a:lnSpc>
                          <a:spcPct val="100000"/>
                        </a:lnSpc>
                        <a:spcBef>
                          <a:spcPts val="0"/>
                        </a:spcBef>
                        <a:spcAft>
                          <a:spcPts val="0"/>
                        </a:spcAft>
                        <a:buClr>
                          <a:srgbClr val="000000"/>
                        </a:buClr>
                        <a:buSzPts val="1100"/>
                        <a:buFont typeface="Arial"/>
                        <a:buNone/>
                      </a:pPr>
                      <a:r>
                        <a:rPr lang="en-US" sz="1100" u="none" cap="none" strike="noStrike"/>
                        <a:t>The PCC start position </a:t>
                      </a:r>
                      <a:r>
                        <a:rPr lang="en-US" sz="1100" u="none" cap="none" strike="noStrike">
                          <a:solidFill>
                            <a:schemeClr val="dk1"/>
                          </a:solidFill>
                        </a:rPr>
                        <a:t>is standing with heels touching either set of marks.</a:t>
                      </a:r>
                      <a:r>
                        <a:rPr lang="en-US" sz="1100" u="none" cap="none" strike="noStrike"/>
                        <a:t> </a:t>
                      </a:r>
                      <a:r>
                        <a:rPr lang="en-US" sz="1100">
                          <a:solidFill>
                            <a:schemeClr val="dk1"/>
                          </a:solidFill>
                        </a:rPr>
                        <a:t>PCC loaded, stock on belt, muzzle pointing down range.</a:t>
                      </a:r>
                      <a:endParaRPr>
                        <a:solidFill>
                          <a:schemeClr val="dk1"/>
                        </a:solidFill>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a:t>
                      </a:r>
                      <a:r>
                        <a:rPr lang="en-US" sz="1100" u="none" cap="none" strike="noStrike">
                          <a:solidFill>
                            <a:schemeClr val="dk1"/>
                          </a:solidFill>
                        </a:rPr>
                        <a:t>, engage all targets from within the shooting area.</a:t>
                      </a:r>
                      <a:endParaRPr sz="1100" u="none" cap="none" strike="noStrike">
                        <a:solidFill>
                          <a:schemeClr val="dk1"/>
                        </a:solidFill>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chemeClr val="dk1"/>
                        </a:solidFill>
                      </a:endParaRPr>
                    </a:p>
                    <a:p>
                      <a:pPr indent="0" lvl="0" marL="0" marR="0" rtl="0" algn="l">
                        <a:lnSpc>
                          <a:spcPct val="100000"/>
                        </a:lnSpc>
                        <a:spcBef>
                          <a:spcPts val="0"/>
                        </a:spcBef>
                        <a:spcAft>
                          <a:spcPts val="0"/>
                        </a:spcAft>
                        <a:buClr>
                          <a:srgbClr val="000000"/>
                        </a:buClr>
                        <a:buSzPts val="1100"/>
                        <a:buFont typeface="Arial"/>
                        <a:buNone/>
                      </a:pPr>
                      <a:r>
                        <a:rPr lang="en-US" sz="1100" u="none" cap="none" strike="noStrike">
                          <a:solidFill>
                            <a:schemeClr val="dk1"/>
                          </a:solidFill>
                        </a:rPr>
                        <a:t>Knockdown steel closes center window and opens outer windows.</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4" name="Shape 104"/>
        <p:cNvGrpSpPr/>
        <p:nvPr/>
      </p:nvGrpSpPr>
      <p:grpSpPr>
        <a:xfrm>
          <a:off x="0" y="0"/>
          <a:ext cx="0" cy="0"/>
          <a:chOff x="0" y="0"/>
          <a:chExt cx="0" cy="0"/>
        </a:xfrm>
      </p:grpSpPr>
      <p:graphicFrame>
        <p:nvGraphicFramePr>
          <p:cNvPr id="105" name="Google Shape;105;p15"/>
          <p:cNvGraphicFramePr/>
          <p:nvPr/>
        </p:nvGraphicFramePr>
        <p:xfrm>
          <a:off x="177800" y="165100"/>
          <a:ext cx="3000000" cy="3000000"/>
        </p:xfrm>
        <a:graphic>
          <a:graphicData uri="http://schemas.openxmlformats.org/drawingml/2006/table">
            <a:tbl>
              <a:tblPr>
                <a:noFill/>
                <a:tableStyleId>{C580CE66-DFFC-4955-B3CD-029BFB3DADB9}</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u="none" cap="none" strike="noStrike"/>
                        <a:t>1</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lang="en-US" sz="2000" u="none" cap="none" strike="noStrike"/>
                        <a:t>A Tale of Three Three Windows</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a:t>
                      </a:r>
                      <a:r>
                        <a:rPr b="1" lang="en-US" sz="1200" u="none" cap="none" strike="noStrike"/>
                        <a:t>Marcel Englmaier</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06" name="Google Shape;106;p15"/>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07" name="Google Shape;107;p15"/>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id="108" name="Google Shape;108;p15"/>
          <p:cNvPicPr preferRelativeResize="0"/>
          <p:nvPr/>
        </p:nvPicPr>
        <p:blipFill rotWithShape="1">
          <a:blip r:embed="rId4">
            <a:alphaModFix/>
          </a:blip>
          <a:srcRect b="0" l="0" r="0" t="0"/>
          <a:stretch/>
        </p:blipFill>
        <p:spPr>
          <a:xfrm>
            <a:off x="152400" y="3173613"/>
            <a:ext cx="7010400" cy="3943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3" name="Shape 113"/>
        <p:cNvGrpSpPr/>
        <p:nvPr/>
      </p:nvGrpSpPr>
      <p:grpSpPr>
        <a:xfrm>
          <a:off x="0" y="0"/>
          <a:ext cx="0" cy="0"/>
          <a:chOff x="0" y="0"/>
          <a:chExt cx="0" cy="0"/>
        </a:xfrm>
      </p:grpSpPr>
      <p:pic>
        <p:nvPicPr>
          <p:cNvPr descr="C:\Documents and Settings\All Users\Documents\TAPS Files\dvc1.gif" id="114" name="Google Shape;114;p16"/>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15" name="Google Shape;115;p16"/>
          <p:cNvGraphicFramePr/>
          <p:nvPr/>
        </p:nvGraphicFramePr>
        <p:xfrm>
          <a:off x="342898" y="749426"/>
          <a:ext cx="3000000" cy="3000000"/>
        </p:xfrm>
        <a:graphic>
          <a:graphicData uri="http://schemas.openxmlformats.org/drawingml/2006/table">
            <a:tbl>
              <a:tblPr>
                <a:noFill/>
                <a:tableStyleId>{C580CE66-DFFC-4955-B3CD-029BFB3DADB9}</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Stage 2</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u="none" cap="none" strike="noStrike"/>
                        <a:t>Untitled Standards</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Jordan Rogers</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Untitled Standards is a 20 round, 100 point Virginia Count standards exercise. There are 10 USPSA target. The best two hits per target will score.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START POSITION</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Strings 1 &amp; 2: Standing anywhere within either shooting area. Handgun Loaded and holstered. PCC loaded, stock on belt, muzzle pointing down range.</a:t>
                      </a:r>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STAGE PROCEDURE</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String 1: </a:t>
                      </a:r>
                      <a:endParaRPr/>
                    </a:p>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targets T1-3 OR T8-10 with two rounds each, perform a mandatory reload and engage the remaining array with two rounds each STRONG HAND/SIDE ONLY</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String 2:</a:t>
                      </a:r>
                      <a:endParaRPr/>
                    </a:p>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T4 and T7, OR T5 &amp; T6 with two rounds each, perform a mandatory reload and engage the remaining array with two rounds each WEAK HAND/SIDE ONLY. </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The walls DO NOT extend to infinity, targets may be engaged from below. </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graphicFrame>
        <p:nvGraphicFramePr>
          <p:cNvPr id="121" name="Google Shape;121;p17"/>
          <p:cNvGraphicFramePr/>
          <p:nvPr/>
        </p:nvGraphicFramePr>
        <p:xfrm>
          <a:off x="177800" y="165100"/>
          <a:ext cx="3000000" cy="3000000"/>
        </p:xfrm>
        <a:graphic>
          <a:graphicData uri="http://schemas.openxmlformats.org/drawingml/2006/table">
            <a:tbl>
              <a:tblPr>
                <a:noFill/>
                <a:tableStyleId>{C580CE66-DFFC-4955-B3CD-029BFB3DADB9}</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2</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Untitled Standards</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Jordan Rogers</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22" name="Google Shape;122;p17"/>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23" name="Google Shape;123;p17"/>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descr="A picture containing tree&#10;&#10;Description automatically generated" id="124" name="Google Shape;124;p17"/>
          <p:cNvPicPr preferRelativeResize="0"/>
          <p:nvPr/>
        </p:nvPicPr>
        <p:blipFill rotWithShape="1">
          <a:blip r:embed="rId4">
            <a:alphaModFix/>
          </a:blip>
          <a:srcRect b="8925" l="9141" r="45892" t="0"/>
          <a:stretch/>
        </p:blipFill>
        <p:spPr>
          <a:xfrm>
            <a:off x="0" y="1288280"/>
            <a:ext cx="7315200" cy="8334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9" name="Shape 129"/>
        <p:cNvGrpSpPr/>
        <p:nvPr/>
      </p:nvGrpSpPr>
      <p:grpSpPr>
        <a:xfrm>
          <a:off x="0" y="0"/>
          <a:ext cx="0" cy="0"/>
          <a:chOff x="0" y="0"/>
          <a:chExt cx="0" cy="0"/>
        </a:xfrm>
      </p:grpSpPr>
      <p:pic>
        <p:nvPicPr>
          <p:cNvPr descr="C:\Documents and Settings\All Users\Documents\TAPS Files\dvc1.gif" id="130" name="Google Shape;130;p18"/>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31" name="Google Shape;131;p18"/>
          <p:cNvGraphicFramePr/>
          <p:nvPr/>
        </p:nvGraphicFramePr>
        <p:xfrm>
          <a:off x="342898" y="749426"/>
          <a:ext cx="3000000" cy="3000000"/>
        </p:xfrm>
        <a:graphic>
          <a:graphicData uri="http://schemas.openxmlformats.org/drawingml/2006/table">
            <a:tbl>
              <a:tblPr>
                <a:noFill/>
                <a:tableStyleId>{C580CE66-DFFC-4955-B3CD-029BFB3DADB9}</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Stage 3</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u="none" cap="none" strike="noStrike"/>
                        <a:t>Four Square</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Jordan Rogers</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Four Square is a 25 round, 125 point Comstock long course. There are 10 USPSA targets and 5 steel targets. The best two hits per target will score. Steel must fall to score.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The handgun start position is standing with toes touching any barrel, handgun unloaded and holstered with wrist above shoulders. All ammunition loading devices to be used during the course of fire must be staged on a barrel prior to the start signal. </a:t>
                      </a:r>
                      <a:endParaRPr sz="1400" u="none" cap="none" strike="noStrike"/>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The PCC start position is standing with toes touching any barrel, PCC unloaded with stock on belt, muzzle pointed down range. All ammunition loading devices to be used during the course of fire must be staged on a barrel prior to the start signal. </a:t>
                      </a:r>
                      <a:endParaRPr sz="1400" u="none" cap="none" strike="noStrike"/>
                    </a:p>
                    <a:p>
                      <a:pPr indent="0" lvl="0" marL="0" marR="0" rtl="0" algn="l">
                        <a:lnSpc>
                          <a:spcPct val="100000"/>
                        </a:lnSpc>
                        <a:spcBef>
                          <a:spcPts val="0"/>
                        </a:spcBef>
                        <a:spcAft>
                          <a:spcPts val="0"/>
                        </a:spcAft>
                        <a:buClr>
                          <a:srgbClr val="000000"/>
                        </a:buClr>
                        <a:buSzPts val="1100"/>
                        <a:buFont typeface="Arial"/>
                        <a:buNone/>
                      </a:pPr>
                      <a:br>
                        <a:rPr lang="en-US" sz="1100" u="none" cap="none" strike="noStrike"/>
                      </a:br>
                      <a:endParaRPr sz="11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all targets as visible from within the shooting boxes.</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6" name="Shape 136"/>
        <p:cNvGrpSpPr/>
        <p:nvPr/>
      </p:nvGrpSpPr>
      <p:grpSpPr>
        <a:xfrm>
          <a:off x="0" y="0"/>
          <a:ext cx="0" cy="0"/>
          <a:chOff x="0" y="0"/>
          <a:chExt cx="0" cy="0"/>
        </a:xfrm>
      </p:grpSpPr>
      <p:graphicFrame>
        <p:nvGraphicFramePr>
          <p:cNvPr id="137" name="Google Shape;137;p19"/>
          <p:cNvGraphicFramePr/>
          <p:nvPr/>
        </p:nvGraphicFramePr>
        <p:xfrm>
          <a:off x="177800" y="165100"/>
          <a:ext cx="3000000" cy="3000000"/>
        </p:xfrm>
        <a:graphic>
          <a:graphicData uri="http://schemas.openxmlformats.org/drawingml/2006/table">
            <a:tbl>
              <a:tblPr>
                <a:noFill/>
                <a:tableStyleId>{C580CE66-DFFC-4955-B3CD-029BFB3DADB9}</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3</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Four Square</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Jordan Rogers</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38" name="Google Shape;138;p19"/>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39" name="Google Shape;139;p19"/>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descr="A picture containing tree&#10;&#10;Description automatically generated" id="140" name="Google Shape;140;p19"/>
          <p:cNvPicPr preferRelativeResize="0"/>
          <p:nvPr/>
        </p:nvPicPr>
        <p:blipFill rotWithShape="1">
          <a:blip r:embed="rId4">
            <a:alphaModFix/>
          </a:blip>
          <a:srcRect b="0" l="17483" r="16492" t="0"/>
          <a:stretch/>
        </p:blipFill>
        <p:spPr>
          <a:xfrm>
            <a:off x="0" y="2246110"/>
            <a:ext cx="7318459" cy="623510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5" name="Shape 145"/>
        <p:cNvGrpSpPr/>
        <p:nvPr/>
      </p:nvGrpSpPr>
      <p:grpSpPr>
        <a:xfrm>
          <a:off x="0" y="0"/>
          <a:ext cx="0" cy="0"/>
          <a:chOff x="0" y="0"/>
          <a:chExt cx="0" cy="0"/>
        </a:xfrm>
      </p:grpSpPr>
      <p:pic>
        <p:nvPicPr>
          <p:cNvPr descr="C:\Documents and Settings\All Users\Documents\TAPS Files\dvc1.gif" id="146" name="Google Shape;146;p20"/>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47" name="Google Shape;147;p20"/>
          <p:cNvGraphicFramePr/>
          <p:nvPr/>
        </p:nvGraphicFramePr>
        <p:xfrm>
          <a:off x="342898" y="749426"/>
          <a:ext cx="3000000" cy="3000000"/>
        </p:xfrm>
        <a:graphic>
          <a:graphicData uri="http://schemas.openxmlformats.org/drawingml/2006/table">
            <a:tbl>
              <a:tblPr>
                <a:noFill/>
                <a:tableStyleId>{C580CE66-DFFC-4955-B3CD-029BFB3DADB9}</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Stage 4</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u="none" cap="none" strike="noStrike"/>
                        <a:t>Smooth-brain Criminal</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Eric Beerbaum</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Smooth-brain Criminal is a 20 round, 100 point Comstock medium course. There are 8 USPSA targets and 4 steel targets. The best two hits per target will score. Steel must fall to score.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The start position is standing with both feet touching Xs, facing downrange. </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Handgun loaded and holstered, wrists below belt.</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rtl="0" algn="l">
                        <a:spcBef>
                          <a:spcPts val="0"/>
                        </a:spcBef>
                        <a:spcAft>
                          <a:spcPts val="0"/>
                        </a:spcAft>
                        <a:buClr>
                          <a:schemeClr val="dk1"/>
                        </a:buClr>
                        <a:buSzPts val="1100"/>
                        <a:buFont typeface="Arial"/>
                        <a:buNone/>
                      </a:pPr>
                      <a:r>
                        <a:rPr lang="en-US" sz="1100">
                          <a:solidFill>
                            <a:schemeClr val="dk1"/>
                          </a:solidFill>
                        </a:rPr>
                        <a:t>PCC loaded, stock on belt, muzzle pointing down range.</a:t>
                      </a:r>
                      <a:endParaRPr>
                        <a:solidFill>
                          <a:schemeClr val="dk1"/>
                        </a:solidFill>
                      </a:endParaRPr>
                    </a:p>
                    <a:p>
                      <a:pPr indent="0" lvl="0" marL="0" marR="0" rtl="0" algn="l">
                        <a:lnSpc>
                          <a:spcPct val="100000"/>
                        </a:lnSpc>
                        <a:spcBef>
                          <a:spcPts val="0"/>
                        </a:spcBef>
                        <a:spcAft>
                          <a:spcPts val="0"/>
                        </a:spcAft>
                        <a:buClr>
                          <a:srgbClr val="000000"/>
                        </a:buClr>
                        <a:buSzPts val="1100"/>
                        <a:buFont typeface="Arial"/>
                        <a:buNone/>
                      </a:pPr>
                      <a:r>
                        <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targets as visible from within the shooting area</a:t>
                      </a:r>
                      <a:r>
                        <a:rPr lang="en-US" sz="1100"/>
                        <a:t>s.</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graphicFrame>
        <p:nvGraphicFramePr>
          <p:cNvPr id="153" name="Google Shape;153;p21"/>
          <p:cNvGraphicFramePr/>
          <p:nvPr/>
        </p:nvGraphicFramePr>
        <p:xfrm>
          <a:off x="177800" y="165100"/>
          <a:ext cx="3000000" cy="3000000"/>
        </p:xfrm>
        <a:graphic>
          <a:graphicData uri="http://schemas.openxmlformats.org/drawingml/2006/table">
            <a:tbl>
              <a:tblPr>
                <a:noFill/>
                <a:tableStyleId>{C580CE66-DFFC-4955-B3CD-029BFB3DADB9}</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4</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Smooth-brain Criminal</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Eric Beerbaum</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54" name="Google Shape;154;p21"/>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55" name="Google Shape;155;p21"/>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id="156" name="Google Shape;156;p21"/>
          <p:cNvPicPr preferRelativeResize="0"/>
          <p:nvPr/>
        </p:nvPicPr>
        <p:blipFill rotWithShape="1">
          <a:blip r:embed="rId4">
            <a:alphaModFix/>
          </a:blip>
          <a:srcRect b="0" l="0" r="0" t="0"/>
          <a:stretch/>
        </p:blipFill>
        <p:spPr>
          <a:xfrm>
            <a:off x="69850" y="1750222"/>
            <a:ext cx="7175500" cy="610075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